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sldIdLst>
    <p:sldId id="256" r:id="rId5"/>
    <p:sldId id="261" r:id="rId6"/>
    <p:sldId id="257" r:id="rId7"/>
    <p:sldId id="258" r:id="rId8"/>
    <p:sldId id="265" r:id="rId9"/>
    <p:sldId id="266" r:id="rId10"/>
    <p:sldId id="264" r:id="rId11"/>
    <p:sldId id="267" r:id="rId12"/>
    <p:sldId id="268" r:id="rId13"/>
    <p:sldId id="269" r:id="rId14"/>
    <p:sldId id="270" r:id="rId15"/>
    <p:sldId id="271" r:id="rId16"/>
    <p:sldId id="272" r:id="rId17"/>
    <p:sldId id="274" r:id="rId18"/>
    <p:sldId id="273" r:id="rId19"/>
    <p:sldId id="275" r:id="rId20"/>
    <p:sldId id="276" r:id="rId21"/>
    <p:sldId id="277" r:id="rId22"/>
    <p:sldId id="278" r:id="rId23"/>
    <p:sldId id="279" r:id="rId24"/>
    <p:sldId id="280" r:id="rId25"/>
    <p:sldId id="281" r:id="rId26"/>
    <p:sldId id="282" r:id="rId27"/>
    <p:sldId id="283" r:id="rId28"/>
    <p:sldId id="284" r:id="rId29"/>
    <p:sldId id="285" r:id="rId30"/>
    <p:sldId id="259" r:id="rId31"/>
  </p:sldIdLst>
  <p:sldSz cx="21342350" cy="13331825"/>
  <p:notesSz cx="6858000" cy="9144000"/>
  <p:defaultTextStyle>
    <a:defPPr>
      <a:defRPr lang="en-US"/>
    </a:defPPr>
    <a:lvl1pPr marL="0" algn="l" defTabSz="1109533" rtl="0" eaLnBrk="1" latinLnBrk="0" hangingPunct="1">
      <a:defRPr sz="4400" kern="1200">
        <a:solidFill>
          <a:schemeClr val="tx1"/>
        </a:solidFill>
        <a:latin typeface="+mn-lt"/>
        <a:ea typeface="+mn-ea"/>
        <a:cs typeface="+mn-cs"/>
      </a:defRPr>
    </a:lvl1pPr>
    <a:lvl2pPr marL="1109533" algn="l" defTabSz="1109533" rtl="0" eaLnBrk="1" latinLnBrk="0" hangingPunct="1">
      <a:defRPr sz="4400" kern="1200">
        <a:solidFill>
          <a:schemeClr val="tx1"/>
        </a:solidFill>
        <a:latin typeface="+mn-lt"/>
        <a:ea typeface="+mn-ea"/>
        <a:cs typeface="+mn-cs"/>
      </a:defRPr>
    </a:lvl2pPr>
    <a:lvl3pPr marL="2219066" algn="l" defTabSz="1109533" rtl="0" eaLnBrk="1" latinLnBrk="0" hangingPunct="1">
      <a:defRPr sz="4400" kern="1200">
        <a:solidFill>
          <a:schemeClr val="tx1"/>
        </a:solidFill>
        <a:latin typeface="+mn-lt"/>
        <a:ea typeface="+mn-ea"/>
        <a:cs typeface="+mn-cs"/>
      </a:defRPr>
    </a:lvl3pPr>
    <a:lvl4pPr marL="3328599" algn="l" defTabSz="1109533" rtl="0" eaLnBrk="1" latinLnBrk="0" hangingPunct="1">
      <a:defRPr sz="4400" kern="1200">
        <a:solidFill>
          <a:schemeClr val="tx1"/>
        </a:solidFill>
        <a:latin typeface="+mn-lt"/>
        <a:ea typeface="+mn-ea"/>
        <a:cs typeface="+mn-cs"/>
      </a:defRPr>
    </a:lvl4pPr>
    <a:lvl5pPr marL="4438132" algn="l" defTabSz="1109533" rtl="0" eaLnBrk="1" latinLnBrk="0" hangingPunct="1">
      <a:defRPr sz="4400" kern="1200">
        <a:solidFill>
          <a:schemeClr val="tx1"/>
        </a:solidFill>
        <a:latin typeface="+mn-lt"/>
        <a:ea typeface="+mn-ea"/>
        <a:cs typeface="+mn-cs"/>
      </a:defRPr>
    </a:lvl5pPr>
    <a:lvl6pPr marL="5547665" algn="l" defTabSz="1109533" rtl="0" eaLnBrk="1" latinLnBrk="0" hangingPunct="1">
      <a:defRPr sz="4400" kern="1200">
        <a:solidFill>
          <a:schemeClr val="tx1"/>
        </a:solidFill>
        <a:latin typeface="+mn-lt"/>
        <a:ea typeface="+mn-ea"/>
        <a:cs typeface="+mn-cs"/>
      </a:defRPr>
    </a:lvl6pPr>
    <a:lvl7pPr marL="6657198" algn="l" defTabSz="1109533" rtl="0" eaLnBrk="1" latinLnBrk="0" hangingPunct="1">
      <a:defRPr sz="4400" kern="1200">
        <a:solidFill>
          <a:schemeClr val="tx1"/>
        </a:solidFill>
        <a:latin typeface="+mn-lt"/>
        <a:ea typeface="+mn-ea"/>
        <a:cs typeface="+mn-cs"/>
      </a:defRPr>
    </a:lvl7pPr>
    <a:lvl8pPr marL="7766731" algn="l" defTabSz="1109533" rtl="0" eaLnBrk="1" latinLnBrk="0" hangingPunct="1">
      <a:defRPr sz="4400" kern="1200">
        <a:solidFill>
          <a:schemeClr val="tx1"/>
        </a:solidFill>
        <a:latin typeface="+mn-lt"/>
        <a:ea typeface="+mn-ea"/>
        <a:cs typeface="+mn-cs"/>
      </a:defRPr>
    </a:lvl8pPr>
    <a:lvl9pPr marL="8876264" algn="l" defTabSz="1109533" rtl="0" eaLnBrk="1" latinLnBrk="0" hangingPunct="1">
      <a:defRPr sz="4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99">
          <p15:clr>
            <a:srgbClr val="A4A3A4"/>
          </p15:clr>
        </p15:guide>
        <p15:guide id="2" pos="672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DAEAE"/>
    <a:srgbClr val="FEBD2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6" autoAdjust="0"/>
    <p:restoredTop sz="94603" autoAdjust="0"/>
  </p:normalViewPr>
  <p:slideViewPr>
    <p:cSldViewPr snapToGrid="0" snapToObjects="1">
      <p:cViewPr varScale="1">
        <p:scale>
          <a:sx n="36" d="100"/>
          <a:sy n="36" d="100"/>
        </p:scale>
        <p:origin x="726" y="60"/>
      </p:cViewPr>
      <p:guideLst>
        <p:guide orient="horz" pos="4199"/>
        <p:guide pos="67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A4529A-CF9C-4598-899D-4BD7C3767571}"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s-ES"/>
        </a:p>
      </dgm:t>
    </dgm:pt>
    <dgm:pt modelId="{7B83F67F-0DE1-475C-9F5D-137FA8F743BE}">
      <dgm:prSet phldrT="[Texto]"/>
      <dgm:spPr>
        <a:solidFill>
          <a:srgbClr val="FFC000"/>
        </a:solidFill>
      </dgm:spPr>
      <dgm:t>
        <a:bodyPr/>
        <a:lstStyle/>
        <a:p>
          <a:r>
            <a:rPr lang="es-ES" u="sng" dirty="0" smtClean="0">
              <a:solidFill>
                <a:schemeClr val="tx1"/>
              </a:solidFill>
              <a:latin typeface="Georgia" panose="02040502050405020303" pitchFamily="18" charset="0"/>
            </a:rPr>
            <a:t>Colocación.</a:t>
          </a:r>
          <a:r>
            <a:rPr lang="es-ES" dirty="0" smtClean="0">
              <a:solidFill>
                <a:schemeClr val="tx1"/>
              </a:solidFill>
              <a:latin typeface="Georgia" panose="02040502050405020303" pitchFamily="18" charset="0"/>
            </a:rPr>
            <a:t> Se introducen las ganancias ilícitas en el sistema financiero.</a:t>
          </a:r>
          <a:endParaRPr lang="es-ES" dirty="0">
            <a:solidFill>
              <a:schemeClr val="tx1"/>
            </a:solidFill>
            <a:latin typeface="Georgia" panose="02040502050405020303" pitchFamily="18" charset="0"/>
          </a:endParaRPr>
        </a:p>
      </dgm:t>
    </dgm:pt>
    <dgm:pt modelId="{474B3B5B-2168-49C6-A265-2B35E594616E}" type="parTrans" cxnId="{F20506A3-2FAB-49DA-A1A8-D59E6457CAAF}">
      <dgm:prSet/>
      <dgm:spPr/>
      <dgm:t>
        <a:bodyPr/>
        <a:lstStyle/>
        <a:p>
          <a:endParaRPr lang="es-ES"/>
        </a:p>
      </dgm:t>
    </dgm:pt>
    <dgm:pt modelId="{65C83B60-0AD9-4AC8-BE61-A5FDAC3B5051}" type="sibTrans" cxnId="{F20506A3-2FAB-49DA-A1A8-D59E6457CAAF}">
      <dgm:prSet/>
      <dgm:spPr/>
      <dgm:t>
        <a:bodyPr/>
        <a:lstStyle/>
        <a:p>
          <a:endParaRPr lang="es-ES"/>
        </a:p>
      </dgm:t>
    </dgm:pt>
    <dgm:pt modelId="{9A982F09-657B-48C8-90D1-86D61599CB69}">
      <dgm:prSet phldrT="[Texto]"/>
      <dgm:spPr>
        <a:solidFill>
          <a:schemeClr val="tx1">
            <a:lumMod val="65000"/>
            <a:lumOff val="35000"/>
          </a:schemeClr>
        </a:solidFill>
      </dgm:spPr>
      <dgm:t>
        <a:bodyPr/>
        <a:lstStyle/>
        <a:p>
          <a:r>
            <a:rPr lang="es-ES" u="sng" dirty="0" smtClean="0">
              <a:latin typeface="Georgia" panose="02040502050405020303" pitchFamily="18" charset="0"/>
            </a:rPr>
            <a:t>Estratificación</a:t>
          </a:r>
          <a:r>
            <a:rPr lang="es-ES" dirty="0" smtClean="0">
              <a:latin typeface="Georgia" panose="02040502050405020303" pitchFamily="18" charset="0"/>
            </a:rPr>
            <a:t>. El dinero se envía a través de diversas transacciones para dificultar su rastreo.</a:t>
          </a:r>
          <a:endParaRPr lang="es-ES" dirty="0">
            <a:latin typeface="Georgia" panose="02040502050405020303" pitchFamily="18" charset="0"/>
          </a:endParaRPr>
        </a:p>
      </dgm:t>
    </dgm:pt>
    <dgm:pt modelId="{2B438A82-4C0A-4414-9954-78832ECD2917}" type="parTrans" cxnId="{92432873-ADA5-4817-A905-F2BD427273BF}">
      <dgm:prSet/>
      <dgm:spPr/>
      <dgm:t>
        <a:bodyPr/>
        <a:lstStyle/>
        <a:p>
          <a:endParaRPr lang="es-ES"/>
        </a:p>
      </dgm:t>
    </dgm:pt>
    <dgm:pt modelId="{BB82D39C-C23A-4537-BB56-E1C6DADAB68B}" type="sibTrans" cxnId="{92432873-ADA5-4817-A905-F2BD427273BF}">
      <dgm:prSet/>
      <dgm:spPr/>
      <dgm:t>
        <a:bodyPr/>
        <a:lstStyle/>
        <a:p>
          <a:endParaRPr lang="es-ES"/>
        </a:p>
      </dgm:t>
    </dgm:pt>
    <dgm:pt modelId="{807AD404-FD9F-48C5-B7FA-7B5AF810D1F5}">
      <dgm:prSet phldrT="[Texto]"/>
      <dgm:spPr>
        <a:solidFill>
          <a:schemeClr val="tx1"/>
        </a:solidFill>
      </dgm:spPr>
      <dgm:t>
        <a:bodyPr/>
        <a:lstStyle/>
        <a:p>
          <a:r>
            <a:rPr lang="es-ES" u="sng" dirty="0" smtClean="0">
              <a:latin typeface="Georgia" panose="02040502050405020303" pitchFamily="18" charset="0"/>
            </a:rPr>
            <a:t>Integración</a:t>
          </a:r>
          <a:r>
            <a:rPr lang="es-ES" dirty="0" smtClean="0">
              <a:latin typeface="Georgia" panose="02040502050405020303" pitchFamily="18" charset="0"/>
            </a:rPr>
            <a:t>. Los fondos ilegales se integran a la economía a través de transacciones comerciales, de tal forma que parecen ser legítimos.</a:t>
          </a:r>
          <a:endParaRPr lang="es-ES" dirty="0">
            <a:latin typeface="Georgia" panose="02040502050405020303" pitchFamily="18" charset="0"/>
          </a:endParaRPr>
        </a:p>
      </dgm:t>
    </dgm:pt>
    <dgm:pt modelId="{44326933-E356-4485-8249-4A711EA762E2}" type="parTrans" cxnId="{4DFF0345-DEF1-47E6-AD5E-B180CCC5ED4D}">
      <dgm:prSet/>
      <dgm:spPr/>
      <dgm:t>
        <a:bodyPr/>
        <a:lstStyle/>
        <a:p>
          <a:endParaRPr lang="es-ES"/>
        </a:p>
      </dgm:t>
    </dgm:pt>
    <dgm:pt modelId="{AD548AA9-23F4-4DC4-95EE-4D4AE547E2B8}" type="sibTrans" cxnId="{4DFF0345-DEF1-47E6-AD5E-B180CCC5ED4D}">
      <dgm:prSet/>
      <dgm:spPr/>
      <dgm:t>
        <a:bodyPr/>
        <a:lstStyle/>
        <a:p>
          <a:endParaRPr lang="es-ES"/>
        </a:p>
      </dgm:t>
    </dgm:pt>
    <dgm:pt modelId="{6E3780B8-B515-401D-906D-89D4E824F458}" type="pres">
      <dgm:prSet presAssocID="{9FA4529A-CF9C-4598-899D-4BD7C3767571}" presName="Name0" presStyleCnt="0">
        <dgm:presLayoutVars>
          <dgm:chMax val="7"/>
          <dgm:chPref val="7"/>
          <dgm:dir/>
        </dgm:presLayoutVars>
      </dgm:prSet>
      <dgm:spPr/>
      <dgm:t>
        <a:bodyPr/>
        <a:lstStyle/>
        <a:p>
          <a:endParaRPr lang="es-ES"/>
        </a:p>
      </dgm:t>
    </dgm:pt>
    <dgm:pt modelId="{E0662306-29A0-4A5C-8C42-967D5788EB12}" type="pres">
      <dgm:prSet presAssocID="{9FA4529A-CF9C-4598-899D-4BD7C3767571}" presName="Name1" presStyleCnt="0"/>
      <dgm:spPr/>
    </dgm:pt>
    <dgm:pt modelId="{AED3728D-B70F-476C-A47F-7A6DEE055FEC}" type="pres">
      <dgm:prSet presAssocID="{9FA4529A-CF9C-4598-899D-4BD7C3767571}" presName="cycle" presStyleCnt="0"/>
      <dgm:spPr/>
    </dgm:pt>
    <dgm:pt modelId="{85255319-4153-49CB-B8F1-E629BF8D15A7}" type="pres">
      <dgm:prSet presAssocID="{9FA4529A-CF9C-4598-899D-4BD7C3767571}" presName="srcNode" presStyleLbl="node1" presStyleIdx="0" presStyleCnt="3"/>
      <dgm:spPr/>
    </dgm:pt>
    <dgm:pt modelId="{DE0F2DA3-9DDE-4B1B-BD2A-7F97325A66F4}" type="pres">
      <dgm:prSet presAssocID="{9FA4529A-CF9C-4598-899D-4BD7C3767571}" presName="conn" presStyleLbl="parChTrans1D2" presStyleIdx="0" presStyleCnt="1"/>
      <dgm:spPr/>
      <dgm:t>
        <a:bodyPr/>
        <a:lstStyle/>
        <a:p>
          <a:endParaRPr lang="es-ES"/>
        </a:p>
      </dgm:t>
    </dgm:pt>
    <dgm:pt modelId="{1EEC42A8-231B-4C3F-AE04-881A92B6A32C}" type="pres">
      <dgm:prSet presAssocID="{9FA4529A-CF9C-4598-899D-4BD7C3767571}" presName="extraNode" presStyleLbl="node1" presStyleIdx="0" presStyleCnt="3"/>
      <dgm:spPr/>
    </dgm:pt>
    <dgm:pt modelId="{EA3388B8-A52B-4B28-9E81-0AB14C1871CF}" type="pres">
      <dgm:prSet presAssocID="{9FA4529A-CF9C-4598-899D-4BD7C3767571}" presName="dstNode" presStyleLbl="node1" presStyleIdx="0" presStyleCnt="3"/>
      <dgm:spPr/>
    </dgm:pt>
    <dgm:pt modelId="{AA6C9561-5CBF-4C35-980C-15B0940FBF32}" type="pres">
      <dgm:prSet presAssocID="{7B83F67F-0DE1-475C-9F5D-137FA8F743BE}" presName="text_1" presStyleLbl="node1" presStyleIdx="0" presStyleCnt="3">
        <dgm:presLayoutVars>
          <dgm:bulletEnabled val="1"/>
        </dgm:presLayoutVars>
      </dgm:prSet>
      <dgm:spPr/>
      <dgm:t>
        <a:bodyPr/>
        <a:lstStyle/>
        <a:p>
          <a:endParaRPr lang="es-ES"/>
        </a:p>
      </dgm:t>
    </dgm:pt>
    <dgm:pt modelId="{6CD1B29C-7143-4131-B5F1-0FB537A89742}" type="pres">
      <dgm:prSet presAssocID="{7B83F67F-0DE1-475C-9F5D-137FA8F743BE}" presName="accent_1" presStyleCnt="0"/>
      <dgm:spPr/>
    </dgm:pt>
    <dgm:pt modelId="{4892FD13-23E1-4130-8E75-9F9321252691}" type="pres">
      <dgm:prSet presAssocID="{7B83F67F-0DE1-475C-9F5D-137FA8F743BE}" presName="accentRepeatNode" presStyleLbl="solidFgAcc1" presStyleIdx="0" presStyleCnt="3"/>
      <dgm:spPr/>
    </dgm:pt>
    <dgm:pt modelId="{23B8D90A-9E73-4EB1-B553-FA7B9FAF0B32}" type="pres">
      <dgm:prSet presAssocID="{9A982F09-657B-48C8-90D1-86D61599CB69}" presName="text_2" presStyleLbl="node1" presStyleIdx="1" presStyleCnt="3">
        <dgm:presLayoutVars>
          <dgm:bulletEnabled val="1"/>
        </dgm:presLayoutVars>
      </dgm:prSet>
      <dgm:spPr/>
      <dgm:t>
        <a:bodyPr/>
        <a:lstStyle/>
        <a:p>
          <a:endParaRPr lang="es-ES"/>
        </a:p>
      </dgm:t>
    </dgm:pt>
    <dgm:pt modelId="{826940DF-FC8C-4D59-9069-7773F732FDCB}" type="pres">
      <dgm:prSet presAssocID="{9A982F09-657B-48C8-90D1-86D61599CB69}" presName="accent_2" presStyleCnt="0"/>
      <dgm:spPr/>
    </dgm:pt>
    <dgm:pt modelId="{2C19EFB9-FD4F-433E-9DA1-DFE6AA8AD022}" type="pres">
      <dgm:prSet presAssocID="{9A982F09-657B-48C8-90D1-86D61599CB69}" presName="accentRepeatNode" presStyleLbl="solidFgAcc1" presStyleIdx="1" presStyleCnt="3"/>
      <dgm:spPr/>
      <dgm:t>
        <a:bodyPr/>
        <a:lstStyle/>
        <a:p>
          <a:endParaRPr lang="es-ES"/>
        </a:p>
      </dgm:t>
    </dgm:pt>
    <dgm:pt modelId="{A58F83C2-D801-42CF-8A25-F2CF0228272D}" type="pres">
      <dgm:prSet presAssocID="{807AD404-FD9F-48C5-B7FA-7B5AF810D1F5}" presName="text_3" presStyleLbl="node1" presStyleIdx="2" presStyleCnt="3">
        <dgm:presLayoutVars>
          <dgm:bulletEnabled val="1"/>
        </dgm:presLayoutVars>
      </dgm:prSet>
      <dgm:spPr/>
      <dgm:t>
        <a:bodyPr/>
        <a:lstStyle/>
        <a:p>
          <a:endParaRPr lang="es-ES"/>
        </a:p>
      </dgm:t>
    </dgm:pt>
    <dgm:pt modelId="{AD272D9E-42FF-4542-8ACD-24A3C403DD69}" type="pres">
      <dgm:prSet presAssocID="{807AD404-FD9F-48C5-B7FA-7B5AF810D1F5}" presName="accent_3" presStyleCnt="0"/>
      <dgm:spPr/>
    </dgm:pt>
    <dgm:pt modelId="{CC7A61FA-0343-43C3-9223-289475E4981F}" type="pres">
      <dgm:prSet presAssocID="{807AD404-FD9F-48C5-B7FA-7B5AF810D1F5}" presName="accentRepeatNode" presStyleLbl="solidFgAcc1" presStyleIdx="2" presStyleCnt="3"/>
      <dgm:spPr/>
    </dgm:pt>
  </dgm:ptLst>
  <dgm:cxnLst>
    <dgm:cxn modelId="{F20506A3-2FAB-49DA-A1A8-D59E6457CAAF}" srcId="{9FA4529A-CF9C-4598-899D-4BD7C3767571}" destId="{7B83F67F-0DE1-475C-9F5D-137FA8F743BE}" srcOrd="0" destOrd="0" parTransId="{474B3B5B-2168-49C6-A265-2B35E594616E}" sibTransId="{65C83B60-0AD9-4AC8-BE61-A5FDAC3B5051}"/>
    <dgm:cxn modelId="{4A5D525F-8704-41BC-A310-3B116F8CDFEA}" type="presOf" srcId="{65C83B60-0AD9-4AC8-BE61-A5FDAC3B5051}" destId="{DE0F2DA3-9DDE-4B1B-BD2A-7F97325A66F4}" srcOrd="0" destOrd="0" presId="urn:microsoft.com/office/officeart/2008/layout/VerticalCurvedList"/>
    <dgm:cxn modelId="{E28718ED-4A5B-44EC-A5D7-EC24C7BACE2D}" type="presOf" srcId="{7B83F67F-0DE1-475C-9F5D-137FA8F743BE}" destId="{AA6C9561-5CBF-4C35-980C-15B0940FBF32}" srcOrd="0" destOrd="0" presId="urn:microsoft.com/office/officeart/2008/layout/VerticalCurvedList"/>
    <dgm:cxn modelId="{4DFF0345-DEF1-47E6-AD5E-B180CCC5ED4D}" srcId="{9FA4529A-CF9C-4598-899D-4BD7C3767571}" destId="{807AD404-FD9F-48C5-B7FA-7B5AF810D1F5}" srcOrd="2" destOrd="0" parTransId="{44326933-E356-4485-8249-4A711EA762E2}" sibTransId="{AD548AA9-23F4-4DC4-95EE-4D4AE547E2B8}"/>
    <dgm:cxn modelId="{14DC0619-DCE7-4BFC-A1E8-374C49E82653}" type="presOf" srcId="{807AD404-FD9F-48C5-B7FA-7B5AF810D1F5}" destId="{A58F83C2-D801-42CF-8A25-F2CF0228272D}" srcOrd="0" destOrd="0" presId="urn:microsoft.com/office/officeart/2008/layout/VerticalCurvedList"/>
    <dgm:cxn modelId="{92432873-ADA5-4817-A905-F2BD427273BF}" srcId="{9FA4529A-CF9C-4598-899D-4BD7C3767571}" destId="{9A982F09-657B-48C8-90D1-86D61599CB69}" srcOrd="1" destOrd="0" parTransId="{2B438A82-4C0A-4414-9954-78832ECD2917}" sibTransId="{BB82D39C-C23A-4537-BB56-E1C6DADAB68B}"/>
    <dgm:cxn modelId="{79EB1C54-63D8-426D-99DC-EED3D518C124}" type="presOf" srcId="{9FA4529A-CF9C-4598-899D-4BD7C3767571}" destId="{6E3780B8-B515-401D-906D-89D4E824F458}" srcOrd="0" destOrd="0" presId="urn:microsoft.com/office/officeart/2008/layout/VerticalCurvedList"/>
    <dgm:cxn modelId="{C6FACB89-F060-4E85-837E-D59262C2977F}" type="presOf" srcId="{9A982F09-657B-48C8-90D1-86D61599CB69}" destId="{23B8D90A-9E73-4EB1-B553-FA7B9FAF0B32}" srcOrd="0" destOrd="0" presId="urn:microsoft.com/office/officeart/2008/layout/VerticalCurvedList"/>
    <dgm:cxn modelId="{63AC4AA4-A51A-4F15-A993-873A3AA859A8}" type="presParOf" srcId="{6E3780B8-B515-401D-906D-89D4E824F458}" destId="{E0662306-29A0-4A5C-8C42-967D5788EB12}" srcOrd="0" destOrd="0" presId="urn:microsoft.com/office/officeart/2008/layout/VerticalCurvedList"/>
    <dgm:cxn modelId="{9B3D293A-3BE7-488C-98B9-BE134D53D4AD}" type="presParOf" srcId="{E0662306-29A0-4A5C-8C42-967D5788EB12}" destId="{AED3728D-B70F-476C-A47F-7A6DEE055FEC}" srcOrd="0" destOrd="0" presId="urn:microsoft.com/office/officeart/2008/layout/VerticalCurvedList"/>
    <dgm:cxn modelId="{C5DD7E76-4338-4D74-B1D9-AC8B1C4C3D26}" type="presParOf" srcId="{AED3728D-B70F-476C-A47F-7A6DEE055FEC}" destId="{85255319-4153-49CB-B8F1-E629BF8D15A7}" srcOrd="0" destOrd="0" presId="urn:microsoft.com/office/officeart/2008/layout/VerticalCurvedList"/>
    <dgm:cxn modelId="{659DD6A3-5852-4AE0-A47A-DB9A02A30D80}" type="presParOf" srcId="{AED3728D-B70F-476C-A47F-7A6DEE055FEC}" destId="{DE0F2DA3-9DDE-4B1B-BD2A-7F97325A66F4}" srcOrd="1" destOrd="0" presId="urn:microsoft.com/office/officeart/2008/layout/VerticalCurvedList"/>
    <dgm:cxn modelId="{219733FB-4C90-4B35-9C17-E4276ACD3552}" type="presParOf" srcId="{AED3728D-B70F-476C-A47F-7A6DEE055FEC}" destId="{1EEC42A8-231B-4C3F-AE04-881A92B6A32C}" srcOrd="2" destOrd="0" presId="urn:microsoft.com/office/officeart/2008/layout/VerticalCurvedList"/>
    <dgm:cxn modelId="{80AA536C-44AD-4AA6-A0F9-A3D5DE122712}" type="presParOf" srcId="{AED3728D-B70F-476C-A47F-7A6DEE055FEC}" destId="{EA3388B8-A52B-4B28-9E81-0AB14C1871CF}" srcOrd="3" destOrd="0" presId="urn:microsoft.com/office/officeart/2008/layout/VerticalCurvedList"/>
    <dgm:cxn modelId="{D6425A54-50C3-4FDE-9B4C-ED379B5A636C}" type="presParOf" srcId="{E0662306-29A0-4A5C-8C42-967D5788EB12}" destId="{AA6C9561-5CBF-4C35-980C-15B0940FBF32}" srcOrd="1" destOrd="0" presId="urn:microsoft.com/office/officeart/2008/layout/VerticalCurvedList"/>
    <dgm:cxn modelId="{927AE530-D403-4781-8A8B-C292D7ACD20D}" type="presParOf" srcId="{E0662306-29A0-4A5C-8C42-967D5788EB12}" destId="{6CD1B29C-7143-4131-B5F1-0FB537A89742}" srcOrd="2" destOrd="0" presId="urn:microsoft.com/office/officeart/2008/layout/VerticalCurvedList"/>
    <dgm:cxn modelId="{C79AF5EA-8F57-4DA1-9DC4-7FC2442EE92A}" type="presParOf" srcId="{6CD1B29C-7143-4131-B5F1-0FB537A89742}" destId="{4892FD13-23E1-4130-8E75-9F9321252691}" srcOrd="0" destOrd="0" presId="urn:microsoft.com/office/officeart/2008/layout/VerticalCurvedList"/>
    <dgm:cxn modelId="{AA313E96-0B98-4259-B77C-5EEDFEF019E7}" type="presParOf" srcId="{E0662306-29A0-4A5C-8C42-967D5788EB12}" destId="{23B8D90A-9E73-4EB1-B553-FA7B9FAF0B32}" srcOrd="3" destOrd="0" presId="urn:microsoft.com/office/officeart/2008/layout/VerticalCurvedList"/>
    <dgm:cxn modelId="{6937585F-A154-4EC0-A0C8-44685A1593DA}" type="presParOf" srcId="{E0662306-29A0-4A5C-8C42-967D5788EB12}" destId="{826940DF-FC8C-4D59-9069-7773F732FDCB}" srcOrd="4" destOrd="0" presId="urn:microsoft.com/office/officeart/2008/layout/VerticalCurvedList"/>
    <dgm:cxn modelId="{CE1E34C0-F16F-4492-AA84-01322CCC97A7}" type="presParOf" srcId="{826940DF-FC8C-4D59-9069-7773F732FDCB}" destId="{2C19EFB9-FD4F-433E-9DA1-DFE6AA8AD022}" srcOrd="0" destOrd="0" presId="urn:microsoft.com/office/officeart/2008/layout/VerticalCurvedList"/>
    <dgm:cxn modelId="{54400A13-7D47-4939-8785-31966A62F02E}" type="presParOf" srcId="{E0662306-29A0-4A5C-8C42-967D5788EB12}" destId="{A58F83C2-D801-42CF-8A25-F2CF0228272D}" srcOrd="5" destOrd="0" presId="urn:microsoft.com/office/officeart/2008/layout/VerticalCurvedList"/>
    <dgm:cxn modelId="{BCED4697-1418-48E4-B0AB-DB58ECDD567A}" type="presParOf" srcId="{E0662306-29A0-4A5C-8C42-967D5788EB12}" destId="{AD272D9E-42FF-4542-8ACD-24A3C403DD69}" srcOrd="6" destOrd="0" presId="urn:microsoft.com/office/officeart/2008/layout/VerticalCurvedList"/>
    <dgm:cxn modelId="{E7690659-F724-4BCC-B7FB-2C649A00479A}" type="presParOf" srcId="{AD272D9E-42FF-4542-8ACD-24A3C403DD69}" destId="{CC7A61FA-0343-43C3-9223-289475E4981F}"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F3B15C1-A42D-4346-861B-73FD5F7B3BFD}" type="doc">
      <dgm:prSet loTypeId="urn:microsoft.com/office/officeart/2005/8/layout/orgChart1" loCatId="hierarchy" qsTypeId="urn:microsoft.com/office/officeart/2005/8/quickstyle/simple4" qsCatId="simple" csTypeId="urn:microsoft.com/office/officeart/2005/8/colors/accent0_3" csCatId="mainScheme" phldr="1"/>
      <dgm:spPr/>
      <dgm:t>
        <a:bodyPr/>
        <a:lstStyle/>
        <a:p>
          <a:endParaRPr lang="es-MX"/>
        </a:p>
      </dgm:t>
    </dgm:pt>
    <dgm:pt modelId="{B11C08AA-9F82-4EEE-BDF1-D76D1E91EE1D}">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Alta en el SAT</a:t>
          </a:r>
          <a:endParaRPr lang="es-MX" sz="2600" dirty="0">
            <a:solidFill>
              <a:schemeClr val="tx1"/>
            </a:solidFill>
            <a:latin typeface="Georgia" panose="02040502050405020303" pitchFamily="18" charset="0"/>
            <a:cs typeface="Times New Roman" panose="02020603050405020304" pitchFamily="18" charset="0"/>
          </a:endParaRPr>
        </a:p>
      </dgm:t>
    </dgm:pt>
    <dgm:pt modelId="{E34A637F-695F-4E62-B9B9-23972C9A31B1}" type="parTrans" cxnId="{83F67F71-1A19-4E12-8128-C8862A18C024}">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1BD8D67A-1F96-4ABA-A8F9-53D85407B7D1}" type="sibTrans" cxnId="{83F67F71-1A19-4E12-8128-C8862A18C024}">
      <dgm:prSet/>
      <dgm:spPr/>
      <dgm:t>
        <a:bodyPr/>
        <a:lstStyle/>
        <a:p>
          <a:endParaRPr lang="es-MX" sz="1600">
            <a:latin typeface="Century Gothic" panose="020B0502020202020204" pitchFamily="34" charset="0"/>
          </a:endParaRPr>
        </a:p>
      </dgm:t>
    </dgm:pt>
    <dgm:pt modelId="{A5CA0484-A8E9-406F-8BD7-762EEBFFC1BE}">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Designar Representante</a:t>
          </a:r>
          <a:endParaRPr lang="es-MX" sz="2600" dirty="0">
            <a:solidFill>
              <a:schemeClr val="tx1"/>
            </a:solidFill>
            <a:latin typeface="Georgia" panose="02040502050405020303" pitchFamily="18" charset="0"/>
            <a:cs typeface="Times New Roman" panose="02020603050405020304" pitchFamily="18" charset="0"/>
          </a:endParaRPr>
        </a:p>
      </dgm:t>
    </dgm:pt>
    <dgm:pt modelId="{AACD1466-36AE-43D1-BD2D-87A14B575CE3}" type="parTrans" cxnId="{7ED7D064-BB66-4E62-BA95-7CFE97ADD6FE}">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A1C8880B-34FD-4041-9309-8EFD6C77C0E6}" type="sibTrans" cxnId="{7ED7D064-BB66-4E62-BA95-7CFE97ADD6FE}">
      <dgm:prSet/>
      <dgm:spPr/>
      <dgm:t>
        <a:bodyPr/>
        <a:lstStyle/>
        <a:p>
          <a:endParaRPr lang="es-MX" sz="1600">
            <a:latin typeface="Century Gothic" panose="020B0502020202020204" pitchFamily="34" charset="0"/>
          </a:endParaRPr>
        </a:p>
      </dgm:t>
    </dgm:pt>
    <dgm:pt modelId="{2FFC385E-D169-4185-AFFB-4E5D0197D538}">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Identificar a los Clientes</a:t>
          </a:r>
        </a:p>
      </dgm:t>
    </dgm:pt>
    <dgm:pt modelId="{6D369030-0917-41CD-9FEF-76B4BF4993B8}" type="parTrans" cxnId="{4CA2E644-179A-4191-AB1A-8F32A6200BB9}">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25C192BB-8496-401D-AA0C-4FD7E445218E}" type="sibTrans" cxnId="{4CA2E644-179A-4191-AB1A-8F32A6200BB9}">
      <dgm:prSet/>
      <dgm:spPr/>
      <dgm:t>
        <a:bodyPr/>
        <a:lstStyle/>
        <a:p>
          <a:endParaRPr lang="es-MX" sz="1600">
            <a:latin typeface="Century Gothic" panose="020B0502020202020204" pitchFamily="34" charset="0"/>
          </a:endParaRPr>
        </a:p>
      </dgm:t>
    </dgm:pt>
    <dgm:pt modelId="{CFC63270-52DF-4C58-8565-F7D1C42EF61C}">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Solicitar información respecto de 3ros Beneficiarios</a:t>
          </a:r>
        </a:p>
      </dgm:t>
    </dgm:pt>
    <dgm:pt modelId="{D22E33EC-6A45-439C-986D-1A5519C10C05}" type="parTrans" cxnId="{BA9645E9-20A3-426D-9331-DCA7D9B0AE1D}">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1B28CD4B-4F15-41D2-B9D0-375E6BD6CF04}" type="sibTrans" cxnId="{BA9645E9-20A3-426D-9331-DCA7D9B0AE1D}">
      <dgm:prSet/>
      <dgm:spPr/>
      <dgm:t>
        <a:bodyPr/>
        <a:lstStyle/>
        <a:p>
          <a:endParaRPr lang="es-MX" sz="1600">
            <a:latin typeface="Century Gothic" panose="020B0502020202020204" pitchFamily="34" charset="0"/>
          </a:endParaRPr>
        </a:p>
      </dgm:t>
    </dgm:pt>
    <dgm:pt modelId="{1359721F-783D-4DAB-9361-2FA730A67544}">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Custodiar y proteger información del Cliente</a:t>
          </a:r>
          <a:endParaRPr lang="es-MX" sz="2600" dirty="0">
            <a:solidFill>
              <a:schemeClr val="tx1"/>
            </a:solidFill>
            <a:latin typeface="Goergia"/>
            <a:cs typeface="Times New Roman" panose="02020603050405020304" pitchFamily="18" charset="0"/>
          </a:endParaRPr>
        </a:p>
      </dgm:t>
    </dgm:pt>
    <dgm:pt modelId="{32F8E1A1-C5A7-4539-93A1-EBA522DDB198}" type="parTrans" cxnId="{D2BAC119-AF3A-4F02-AC6F-FD2FB3C18059}">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93E90C8D-20BB-46E9-AEA8-E720AEBC7697}" type="sibTrans" cxnId="{D2BAC119-AF3A-4F02-AC6F-FD2FB3C18059}">
      <dgm:prSet/>
      <dgm:spPr/>
      <dgm:t>
        <a:bodyPr/>
        <a:lstStyle/>
        <a:p>
          <a:endParaRPr lang="es-MX" sz="1600">
            <a:latin typeface="Century Gothic" panose="020B0502020202020204" pitchFamily="34" charset="0"/>
          </a:endParaRPr>
        </a:p>
      </dgm:t>
    </dgm:pt>
    <dgm:pt modelId="{35977004-8686-41DB-A151-85E82BC14952}">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Presentar Aviso</a:t>
          </a:r>
          <a:endParaRPr lang="es-MX" sz="2600" dirty="0">
            <a:solidFill>
              <a:schemeClr val="tx1"/>
            </a:solidFill>
            <a:latin typeface="Georgia" panose="02040502050405020303" pitchFamily="18" charset="0"/>
            <a:cs typeface="Times New Roman" panose="02020603050405020304" pitchFamily="18" charset="0"/>
          </a:endParaRPr>
        </a:p>
      </dgm:t>
    </dgm:pt>
    <dgm:pt modelId="{B5EED96F-3968-442A-ABCD-5CAB6856B502}" type="parTrans" cxnId="{383C4F32-8A02-4AC3-9EB9-14F57F1F850F}">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16FA4BEA-1DE1-406B-B6A5-8E362971C7ED}" type="sibTrans" cxnId="{383C4F32-8A02-4AC3-9EB9-14F57F1F850F}">
      <dgm:prSet/>
      <dgm:spPr/>
      <dgm:t>
        <a:bodyPr/>
        <a:lstStyle/>
        <a:p>
          <a:endParaRPr lang="es-MX" sz="1600">
            <a:latin typeface="Century Gothic" panose="020B0502020202020204" pitchFamily="34" charset="0"/>
          </a:endParaRPr>
        </a:p>
      </dgm:t>
    </dgm:pt>
    <dgm:pt modelId="{AB4A5D26-8CA1-4401-88A4-C12D156D31CC}">
      <dgm:prSet phldrT="[Texto]" custT="1"/>
      <dgm:spPr>
        <a:solidFill>
          <a:schemeClr val="tx1">
            <a:lumMod val="65000"/>
            <a:lumOff val="35000"/>
          </a:schemeClr>
        </a:solidFill>
      </dgm:spPr>
      <dgm:t>
        <a:bodyPr/>
        <a:lstStyle/>
        <a:p>
          <a:r>
            <a:rPr lang="es-MX" sz="2600" dirty="0" smtClean="0">
              <a:solidFill>
                <a:schemeClr val="tx1"/>
              </a:solidFill>
              <a:latin typeface="Georgia" panose="02040502050405020303" pitchFamily="18" charset="0"/>
              <a:cs typeface="Times New Roman" panose="02020603050405020304" pitchFamily="18" charset="0"/>
            </a:rPr>
            <a:t>Elaborar Manual PLD</a:t>
          </a:r>
          <a:endParaRPr lang="es-MX" sz="2600" dirty="0">
            <a:solidFill>
              <a:schemeClr val="tx1"/>
            </a:solidFill>
            <a:latin typeface="Georgia" panose="02040502050405020303" pitchFamily="18" charset="0"/>
            <a:cs typeface="Times New Roman" panose="02020603050405020304" pitchFamily="18" charset="0"/>
          </a:endParaRPr>
        </a:p>
      </dgm:t>
    </dgm:pt>
    <dgm:pt modelId="{84574597-EB26-45D8-AB47-D59C7B932195}" type="parTrans" cxnId="{3B07043F-C47E-447D-87C3-CB9696446986}">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B59B3289-14C3-4559-B8E2-DB367157AB3E}" type="sibTrans" cxnId="{3B07043F-C47E-447D-87C3-CB9696446986}">
      <dgm:prSet/>
      <dgm:spPr/>
      <dgm:t>
        <a:bodyPr/>
        <a:lstStyle/>
        <a:p>
          <a:endParaRPr lang="es-MX" sz="1600">
            <a:latin typeface="Century Gothic" panose="020B0502020202020204" pitchFamily="34" charset="0"/>
          </a:endParaRPr>
        </a:p>
      </dgm:t>
    </dgm:pt>
    <dgm:pt modelId="{26FB615E-5AE7-45E5-979D-137BA38A8EDD}">
      <dgm:prSet phldrT="[Texto]" custT="1"/>
      <dgm:spPr>
        <a:solidFill>
          <a:schemeClr val="tx1">
            <a:lumMod val="65000"/>
            <a:lumOff val="35000"/>
          </a:schemeClr>
        </a:solidFill>
      </dgm:spPr>
      <dgm:t>
        <a:bodyPr/>
        <a:lstStyle/>
        <a:p>
          <a:r>
            <a:rPr lang="es-MX" sz="2600" dirty="0">
              <a:solidFill>
                <a:schemeClr val="tx1"/>
              </a:solidFill>
              <a:latin typeface="Georgia" panose="02040502050405020303" pitchFamily="18" charset="0"/>
              <a:cs typeface="Times New Roman" panose="02020603050405020304" pitchFamily="18" charset="0"/>
            </a:rPr>
            <a:t>Consultar medios electrónicos del </a:t>
          </a:r>
          <a:r>
            <a:rPr lang="es-MX" sz="2600" dirty="0" smtClean="0">
              <a:solidFill>
                <a:schemeClr val="tx1"/>
              </a:solidFill>
              <a:latin typeface="Georgia" panose="02040502050405020303" pitchFamily="18" charset="0"/>
              <a:cs typeface="Times New Roman" panose="02020603050405020304" pitchFamily="18" charset="0"/>
            </a:rPr>
            <a:t>SAT</a:t>
          </a:r>
          <a:endParaRPr lang="es-MX" sz="2600" dirty="0">
            <a:solidFill>
              <a:schemeClr val="tx1"/>
            </a:solidFill>
            <a:latin typeface="Georgia" panose="02040502050405020303" pitchFamily="18" charset="0"/>
            <a:cs typeface="Times New Roman" panose="02020603050405020304" pitchFamily="18" charset="0"/>
          </a:endParaRPr>
        </a:p>
      </dgm:t>
    </dgm:pt>
    <dgm:pt modelId="{4E6A4BAE-9100-4FF3-AB2A-A332695C6930}" type="parTrans" cxnId="{D64E7580-F46D-4F16-A597-4F19D822C365}">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B2444DA2-D4B6-4067-91DB-1B0F162A27B5}" type="sibTrans" cxnId="{D64E7580-F46D-4F16-A597-4F19D822C365}">
      <dgm:prSet/>
      <dgm:spPr/>
      <dgm:t>
        <a:bodyPr/>
        <a:lstStyle/>
        <a:p>
          <a:endParaRPr lang="es-MX" sz="1600">
            <a:latin typeface="Century Gothic" panose="020B0502020202020204" pitchFamily="34" charset="0"/>
          </a:endParaRPr>
        </a:p>
      </dgm:t>
    </dgm:pt>
    <dgm:pt modelId="{BD3F0FDC-5CC2-462D-85FC-6BFC89C7C4FF}">
      <dgm:prSet phldrT="[Texto]" custT="1"/>
      <dgm:spPr>
        <a:solidFill>
          <a:srgbClr val="FFC000"/>
        </a:solidFill>
      </dgm:spPr>
      <dgm:t>
        <a:bodyPr/>
        <a:lstStyle/>
        <a:p>
          <a:pPr algn="just"/>
          <a:r>
            <a:rPr lang="es-MX" sz="2600" b="1" dirty="0">
              <a:solidFill>
                <a:schemeClr val="tx1"/>
              </a:solidFill>
              <a:latin typeface="Georgia" panose="02040502050405020303" pitchFamily="18" charset="0"/>
              <a:cs typeface="Times New Roman" panose="02020603050405020304" pitchFamily="18" charset="0"/>
            </a:rPr>
            <a:t>En caso de que se determine que la </a:t>
          </a:r>
          <a:r>
            <a:rPr lang="es-MX" sz="2600" b="1" dirty="0" smtClean="0">
              <a:solidFill>
                <a:schemeClr val="tx1"/>
              </a:solidFill>
              <a:latin typeface="Georgia" panose="02040502050405020303" pitchFamily="18" charset="0"/>
              <a:cs typeface="Times New Roman" panose="02020603050405020304" pitchFamily="18" charset="0"/>
            </a:rPr>
            <a:t>persona, </a:t>
          </a:r>
          <a:r>
            <a:rPr lang="es-MX" sz="2600" b="1" dirty="0">
              <a:solidFill>
                <a:schemeClr val="tx1"/>
              </a:solidFill>
              <a:latin typeface="Georgia" panose="02040502050405020303" pitchFamily="18" charset="0"/>
              <a:cs typeface="Times New Roman" panose="02020603050405020304" pitchFamily="18" charset="0"/>
            </a:rPr>
            <a:t>en el ejercicio de sus operaciones, lleve a cabo Actividades Vulnerables, estará sujeta a las siguientes obligaciones de prevención e identificación de operaciones con recursos de procedencia ilícita:</a:t>
          </a:r>
        </a:p>
      </dgm:t>
    </dgm:pt>
    <dgm:pt modelId="{2FC0BD64-CE59-4BF8-835E-738782A0C64F}" type="sibTrans" cxnId="{AC91502D-3F45-4FA1-94EB-53B702607F38}">
      <dgm:prSet/>
      <dgm:spPr/>
      <dgm:t>
        <a:bodyPr/>
        <a:lstStyle/>
        <a:p>
          <a:endParaRPr lang="es-MX" sz="1600">
            <a:latin typeface="Century Gothic" panose="020B0502020202020204" pitchFamily="34" charset="0"/>
          </a:endParaRPr>
        </a:p>
      </dgm:t>
    </dgm:pt>
    <dgm:pt modelId="{C8366CCC-2B0A-4056-B5C7-828567397F7E}" type="parTrans" cxnId="{AC91502D-3F45-4FA1-94EB-53B702607F38}">
      <dgm:prSet/>
      <dgm:spPr/>
      <dgm:t>
        <a:bodyPr/>
        <a:lstStyle/>
        <a:p>
          <a:endParaRPr lang="es-MX" sz="1600">
            <a:latin typeface="Century Gothic" panose="020B0502020202020204" pitchFamily="34" charset="0"/>
          </a:endParaRPr>
        </a:p>
      </dgm:t>
    </dgm:pt>
    <dgm:pt modelId="{36198D1D-36C2-4704-96CC-313CF4F1969E}">
      <dgm:prSet phldrT="[Texto]" custT="1"/>
      <dgm:spPr>
        <a:solidFill>
          <a:schemeClr val="tx1">
            <a:lumMod val="65000"/>
            <a:lumOff val="35000"/>
          </a:schemeClr>
        </a:solidFill>
      </dgm:spPr>
      <dgm:t>
        <a:bodyPr/>
        <a:lstStyle/>
        <a:p>
          <a:r>
            <a:rPr lang="es-MX" sz="2600" dirty="0">
              <a:solidFill>
                <a:schemeClr val="tx1"/>
              </a:solidFill>
              <a:latin typeface="Georgia" panose="02040502050405020303" pitchFamily="18" charset="0"/>
              <a:cs typeface="Times New Roman" panose="02020603050405020304" pitchFamily="18" charset="0"/>
            </a:rPr>
            <a:t>Darse de baja del </a:t>
          </a:r>
          <a:r>
            <a:rPr lang="es-MX" sz="2600" dirty="0" smtClean="0">
              <a:solidFill>
                <a:schemeClr val="tx1"/>
              </a:solidFill>
              <a:latin typeface="Georgia" panose="02040502050405020303" pitchFamily="18" charset="0"/>
              <a:cs typeface="Times New Roman" panose="02020603050405020304" pitchFamily="18" charset="0"/>
            </a:rPr>
            <a:t>registro</a:t>
          </a:r>
          <a:endParaRPr lang="es-MX" sz="2600" dirty="0">
            <a:solidFill>
              <a:schemeClr val="tx1"/>
            </a:solidFill>
            <a:latin typeface="Georgia" panose="02040502050405020303" pitchFamily="18" charset="0"/>
            <a:cs typeface="Times New Roman" panose="02020603050405020304" pitchFamily="18" charset="0"/>
          </a:endParaRPr>
        </a:p>
      </dgm:t>
    </dgm:pt>
    <dgm:pt modelId="{24DD4650-23F0-4F24-B129-E2B27D061B54}" type="sibTrans" cxnId="{A71A0071-49C5-4AB4-8984-69D9D6E89749}">
      <dgm:prSet/>
      <dgm:spPr/>
      <dgm:t>
        <a:bodyPr/>
        <a:lstStyle/>
        <a:p>
          <a:endParaRPr lang="es-MX" sz="1600">
            <a:latin typeface="Century Gothic" panose="020B0502020202020204" pitchFamily="34" charset="0"/>
          </a:endParaRPr>
        </a:p>
      </dgm:t>
    </dgm:pt>
    <dgm:pt modelId="{CBCD9115-8C9A-4C53-8A02-4A526727043E}" type="parTrans" cxnId="{A71A0071-49C5-4AB4-8984-69D9D6E89749}">
      <dgm:prSet/>
      <dgm:spPr>
        <a:solidFill>
          <a:schemeClr val="bg1">
            <a:lumMod val="65000"/>
          </a:schemeClr>
        </a:solidFill>
      </dgm:spPr>
      <dgm:t>
        <a:bodyPr/>
        <a:lstStyle/>
        <a:p>
          <a:endParaRPr lang="es-MX" sz="1600">
            <a:solidFill>
              <a:schemeClr val="tx1"/>
            </a:solidFill>
            <a:latin typeface="Century Gothic" panose="020B0502020202020204" pitchFamily="34" charset="0"/>
            <a:cs typeface="Times New Roman" panose="02020603050405020304" pitchFamily="18" charset="0"/>
          </a:endParaRPr>
        </a:p>
      </dgm:t>
    </dgm:pt>
    <dgm:pt modelId="{904684EA-42EE-4102-AFB5-033D285AB29B}" type="pres">
      <dgm:prSet presAssocID="{AF3B15C1-A42D-4346-861B-73FD5F7B3BFD}" presName="hierChild1" presStyleCnt="0">
        <dgm:presLayoutVars>
          <dgm:orgChart val="1"/>
          <dgm:chPref val="1"/>
          <dgm:dir/>
          <dgm:animOne val="branch"/>
          <dgm:animLvl val="lvl"/>
          <dgm:resizeHandles/>
        </dgm:presLayoutVars>
      </dgm:prSet>
      <dgm:spPr/>
      <dgm:t>
        <a:bodyPr/>
        <a:lstStyle/>
        <a:p>
          <a:endParaRPr lang="es-MX"/>
        </a:p>
      </dgm:t>
    </dgm:pt>
    <dgm:pt modelId="{B0A2474A-47B0-4000-A5BD-974A667D3A0B}" type="pres">
      <dgm:prSet presAssocID="{BD3F0FDC-5CC2-462D-85FC-6BFC89C7C4FF}" presName="hierRoot1" presStyleCnt="0">
        <dgm:presLayoutVars>
          <dgm:hierBranch val="hang"/>
        </dgm:presLayoutVars>
      </dgm:prSet>
      <dgm:spPr/>
    </dgm:pt>
    <dgm:pt modelId="{CAC8F694-0D52-4AB0-9F5E-2D5653F93A0E}" type="pres">
      <dgm:prSet presAssocID="{BD3F0FDC-5CC2-462D-85FC-6BFC89C7C4FF}" presName="rootComposite1" presStyleCnt="0"/>
      <dgm:spPr/>
    </dgm:pt>
    <dgm:pt modelId="{9BF6F9D2-64AE-48DF-BF80-2BCCC8EDDA46}" type="pres">
      <dgm:prSet presAssocID="{BD3F0FDC-5CC2-462D-85FC-6BFC89C7C4FF}" presName="rootText1" presStyleLbl="node0" presStyleIdx="0" presStyleCnt="1" custScaleX="904379" custScaleY="169188">
        <dgm:presLayoutVars>
          <dgm:chPref val="3"/>
        </dgm:presLayoutVars>
      </dgm:prSet>
      <dgm:spPr/>
      <dgm:t>
        <a:bodyPr/>
        <a:lstStyle/>
        <a:p>
          <a:endParaRPr lang="es-MX"/>
        </a:p>
      </dgm:t>
    </dgm:pt>
    <dgm:pt modelId="{374CAA9F-6BF0-4AAC-950F-D858796978F2}" type="pres">
      <dgm:prSet presAssocID="{BD3F0FDC-5CC2-462D-85FC-6BFC89C7C4FF}" presName="rootConnector1" presStyleLbl="node1" presStyleIdx="0" presStyleCnt="0"/>
      <dgm:spPr/>
      <dgm:t>
        <a:bodyPr/>
        <a:lstStyle/>
        <a:p>
          <a:endParaRPr lang="es-MX"/>
        </a:p>
      </dgm:t>
    </dgm:pt>
    <dgm:pt modelId="{71F2944C-22ED-4660-89F9-7AEF8AF80B9F}" type="pres">
      <dgm:prSet presAssocID="{BD3F0FDC-5CC2-462D-85FC-6BFC89C7C4FF}" presName="hierChild2" presStyleCnt="0"/>
      <dgm:spPr/>
    </dgm:pt>
    <dgm:pt modelId="{BB19C8A1-EF7B-43A7-942B-956C4D6EF1D9}" type="pres">
      <dgm:prSet presAssocID="{E34A637F-695F-4E62-B9B9-23972C9A31B1}" presName="Name48" presStyleLbl="parChTrans1D2" presStyleIdx="0" presStyleCnt="9" custSzX="170298"/>
      <dgm:spPr/>
      <dgm:t>
        <a:bodyPr/>
        <a:lstStyle/>
        <a:p>
          <a:endParaRPr lang="es-MX"/>
        </a:p>
      </dgm:t>
    </dgm:pt>
    <dgm:pt modelId="{73C9BFCC-04C2-46FB-9E34-CB1EA81BA8D8}" type="pres">
      <dgm:prSet presAssocID="{B11C08AA-9F82-4EEE-BDF1-D76D1E91EE1D}" presName="hierRoot2" presStyleCnt="0">
        <dgm:presLayoutVars>
          <dgm:hierBranch val="init"/>
        </dgm:presLayoutVars>
      </dgm:prSet>
      <dgm:spPr/>
    </dgm:pt>
    <dgm:pt modelId="{8A8827CB-108E-46FA-A162-5E673CC4DB20}" type="pres">
      <dgm:prSet presAssocID="{B11C08AA-9F82-4EEE-BDF1-D76D1E91EE1D}" presName="rootComposite" presStyleCnt="0"/>
      <dgm:spPr/>
    </dgm:pt>
    <dgm:pt modelId="{DE350D1A-C592-4055-91DC-B57265B7CEE3}" type="pres">
      <dgm:prSet presAssocID="{B11C08AA-9F82-4EEE-BDF1-D76D1E91EE1D}" presName="rootText" presStyleLbl="node2" presStyleIdx="0" presStyleCnt="9" custScaleX="239332">
        <dgm:presLayoutVars>
          <dgm:chPref val="3"/>
        </dgm:presLayoutVars>
      </dgm:prSet>
      <dgm:spPr/>
      <dgm:t>
        <a:bodyPr/>
        <a:lstStyle/>
        <a:p>
          <a:endParaRPr lang="es-MX"/>
        </a:p>
      </dgm:t>
    </dgm:pt>
    <dgm:pt modelId="{38C043FC-B4DD-4565-9BDF-314076A1B574}" type="pres">
      <dgm:prSet presAssocID="{B11C08AA-9F82-4EEE-BDF1-D76D1E91EE1D}" presName="rootConnector" presStyleLbl="node2" presStyleIdx="0" presStyleCnt="9"/>
      <dgm:spPr/>
      <dgm:t>
        <a:bodyPr/>
        <a:lstStyle/>
        <a:p>
          <a:endParaRPr lang="es-MX"/>
        </a:p>
      </dgm:t>
    </dgm:pt>
    <dgm:pt modelId="{AFA84D9F-8B84-4E67-8A6F-608476277855}" type="pres">
      <dgm:prSet presAssocID="{B11C08AA-9F82-4EEE-BDF1-D76D1E91EE1D}" presName="hierChild4" presStyleCnt="0"/>
      <dgm:spPr/>
    </dgm:pt>
    <dgm:pt modelId="{F9F81794-F2FF-4A0C-A549-793A1B4C6B82}" type="pres">
      <dgm:prSet presAssocID="{B11C08AA-9F82-4EEE-BDF1-D76D1E91EE1D}" presName="hierChild5" presStyleCnt="0"/>
      <dgm:spPr/>
    </dgm:pt>
    <dgm:pt modelId="{3111E9CC-5C31-439D-9E63-C726EA8A9D9B}" type="pres">
      <dgm:prSet presAssocID="{AACD1466-36AE-43D1-BD2D-87A14B575CE3}" presName="Name48" presStyleLbl="parChTrans1D2" presStyleIdx="1" presStyleCnt="9" custSzX="170298"/>
      <dgm:spPr/>
      <dgm:t>
        <a:bodyPr/>
        <a:lstStyle/>
        <a:p>
          <a:endParaRPr lang="es-MX"/>
        </a:p>
      </dgm:t>
    </dgm:pt>
    <dgm:pt modelId="{D07129B9-C273-486A-9B3A-80FC3187B76B}" type="pres">
      <dgm:prSet presAssocID="{A5CA0484-A8E9-406F-8BD7-762EEBFFC1BE}" presName="hierRoot2" presStyleCnt="0">
        <dgm:presLayoutVars>
          <dgm:hierBranch val="init"/>
        </dgm:presLayoutVars>
      </dgm:prSet>
      <dgm:spPr/>
    </dgm:pt>
    <dgm:pt modelId="{428B3D39-5EAD-4897-8D99-91ECD4251EC8}" type="pres">
      <dgm:prSet presAssocID="{A5CA0484-A8E9-406F-8BD7-762EEBFFC1BE}" presName="rootComposite" presStyleCnt="0"/>
      <dgm:spPr/>
    </dgm:pt>
    <dgm:pt modelId="{2A41484D-5DDB-4E5E-AA49-A3ADD0665B67}" type="pres">
      <dgm:prSet presAssocID="{A5CA0484-A8E9-406F-8BD7-762EEBFFC1BE}" presName="rootText" presStyleLbl="node2" presStyleIdx="1" presStyleCnt="9" custScaleX="405069">
        <dgm:presLayoutVars>
          <dgm:chPref val="3"/>
        </dgm:presLayoutVars>
      </dgm:prSet>
      <dgm:spPr/>
      <dgm:t>
        <a:bodyPr/>
        <a:lstStyle/>
        <a:p>
          <a:endParaRPr lang="es-MX"/>
        </a:p>
      </dgm:t>
    </dgm:pt>
    <dgm:pt modelId="{9F6E46A8-4D77-4BF5-A82E-8F0C49DE90E4}" type="pres">
      <dgm:prSet presAssocID="{A5CA0484-A8E9-406F-8BD7-762EEBFFC1BE}" presName="rootConnector" presStyleLbl="node2" presStyleIdx="1" presStyleCnt="9"/>
      <dgm:spPr/>
      <dgm:t>
        <a:bodyPr/>
        <a:lstStyle/>
        <a:p>
          <a:endParaRPr lang="es-MX"/>
        </a:p>
      </dgm:t>
    </dgm:pt>
    <dgm:pt modelId="{BBD467F4-F51A-456C-90A0-A23F09048CF1}" type="pres">
      <dgm:prSet presAssocID="{A5CA0484-A8E9-406F-8BD7-762EEBFFC1BE}" presName="hierChild4" presStyleCnt="0"/>
      <dgm:spPr/>
    </dgm:pt>
    <dgm:pt modelId="{0AF0990D-BCAB-410B-ADD9-BE320EEED3F3}" type="pres">
      <dgm:prSet presAssocID="{A5CA0484-A8E9-406F-8BD7-762EEBFFC1BE}" presName="hierChild5" presStyleCnt="0"/>
      <dgm:spPr/>
    </dgm:pt>
    <dgm:pt modelId="{BA72B3ED-899E-47A4-AF60-0CA1D33F974D}" type="pres">
      <dgm:prSet presAssocID="{6D369030-0917-41CD-9FEF-76B4BF4993B8}" presName="Name48" presStyleLbl="parChTrans1D2" presStyleIdx="2" presStyleCnt="9" custSzX="170298"/>
      <dgm:spPr/>
      <dgm:t>
        <a:bodyPr/>
        <a:lstStyle/>
        <a:p>
          <a:endParaRPr lang="es-MX"/>
        </a:p>
      </dgm:t>
    </dgm:pt>
    <dgm:pt modelId="{4E687A9C-35B1-43C6-983C-EA52A57F2114}" type="pres">
      <dgm:prSet presAssocID="{2FFC385E-D169-4185-AFFB-4E5D0197D538}" presName="hierRoot2" presStyleCnt="0">
        <dgm:presLayoutVars>
          <dgm:hierBranch val="hang"/>
        </dgm:presLayoutVars>
      </dgm:prSet>
      <dgm:spPr/>
    </dgm:pt>
    <dgm:pt modelId="{0A42DBD3-47AE-4FDA-BDF4-7A71370535CF}" type="pres">
      <dgm:prSet presAssocID="{2FFC385E-D169-4185-AFFB-4E5D0197D538}" presName="rootComposite" presStyleCnt="0"/>
      <dgm:spPr/>
    </dgm:pt>
    <dgm:pt modelId="{4AFCDDE7-5A1D-42A1-831C-7C8868D8B46E}" type="pres">
      <dgm:prSet presAssocID="{2FFC385E-D169-4185-AFFB-4E5D0197D538}" presName="rootText" presStyleLbl="node2" presStyleIdx="2" presStyleCnt="9" custScaleX="273993">
        <dgm:presLayoutVars>
          <dgm:chPref val="3"/>
        </dgm:presLayoutVars>
      </dgm:prSet>
      <dgm:spPr/>
      <dgm:t>
        <a:bodyPr/>
        <a:lstStyle/>
        <a:p>
          <a:endParaRPr lang="es-MX"/>
        </a:p>
      </dgm:t>
    </dgm:pt>
    <dgm:pt modelId="{6086BB43-A6E2-4C9F-9904-1E9DBC83A5D9}" type="pres">
      <dgm:prSet presAssocID="{2FFC385E-D169-4185-AFFB-4E5D0197D538}" presName="rootConnector" presStyleLbl="node2" presStyleIdx="2" presStyleCnt="9"/>
      <dgm:spPr/>
      <dgm:t>
        <a:bodyPr/>
        <a:lstStyle/>
        <a:p>
          <a:endParaRPr lang="es-MX"/>
        </a:p>
      </dgm:t>
    </dgm:pt>
    <dgm:pt modelId="{45D89F74-EEAF-4EEC-BAD8-A3E68AFADAC5}" type="pres">
      <dgm:prSet presAssocID="{2FFC385E-D169-4185-AFFB-4E5D0197D538}" presName="hierChild4" presStyleCnt="0"/>
      <dgm:spPr/>
    </dgm:pt>
    <dgm:pt modelId="{9B2CED9A-BFE0-4EC3-8191-41221DDAB747}" type="pres">
      <dgm:prSet presAssocID="{2FFC385E-D169-4185-AFFB-4E5D0197D538}" presName="hierChild5" presStyleCnt="0"/>
      <dgm:spPr/>
    </dgm:pt>
    <dgm:pt modelId="{8428C11C-82F2-4C30-85DE-27278E338CDB}" type="pres">
      <dgm:prSet presAssocID="{D22E33EC-6A45-439C-986D-1A5519C10C05}" presName="Name48" presStyleLbl="parChTrans1D2" presStyleIdx="3" presStyleCnt="9" custSzX="170298"/>
      <dgm:spPr/>
      <dgm:t>
        <a:bodyPr/>
        <a:lstStyle/>
        <a:p>
          <a:endParaRPr lang="es-MX"/>
        </a:p>
      </dgm:t>
    </dgm:pt>
    <dgm:pt modelId="{D86658E9-D095-4BE0-9C19-C4D0BE2A7CA7}" type="pres">
      <dgm:prSet presAssocID="{CFC63270-52DF-4C58-8565-F7D1C42EF61C}" presName="hierRoot2" presStyleCnt="0">
        <dgm:presLayoutVars>
          <dgm:hierBranch val="hang"/>
        </dgm:presLayoutVars>
      </dgm:prSet>
      <dgm:spPr/>
    </dgm:pt>
    <dgm:pt modelId="{9889724E-C8CB-4DF5-80C9-5B7BC29FAB92}" type="pres">
      <dgm:prSet presAssocID="{CFC63270-52DF-4C58-8565-F7D1C42EF61C}" presName="rootComposite" presStyleCnt="0"/>
      <dgm:spPr/>
    </dgm:pt>
    <dgm:pt modelId="{0A1637A1-939F-452D-B9B3-D6C34B61B160}" type="pres">
      <dgm:prSet presAssocID="{CFC63270-52DF-4C58-8565-F7D1C42EF61C}" presName="rootText" presStyleLbl="node2" presStyleIdx="3" presStyleCnt="9" custScaleX="318095">
        <dgm:presLayoutVars>
          <dgm:chPref val="3"/>
        </dgm:presLayoutVars>
      </dgm:prSet>
      <dgm:spPr/>
      <dgm:t>
        <a:bodyPr/>
        <a:lstStyle/>
        <a:p>
          <a:endParaRPr lang="es-MX"/>
        </a:p>
      </dgm:t>
    </dgm:pt>
    <dgm:pt modelId="{59D3283A-0EB3-435F-8601-306F8C9B8521}" type="pres">
      <dgm:prSet presAssocID="{CFC63270-52DF-4C58-8565-F7D1C42EF61C}" presName="rootConnector" presStyleLbl="node2" presStyleIdx="3" presStyleCnt="9"/>
      <dgm:spPr/>
      <dgm:t>
        <a:bodyPr/>
        <a:lstStyle/>
        <a:p>
          <a:endParaRPr lang="es-MX"/>
        </a:p>
      </dgm:t>
    </dgm:pt>
    <dgm:pt modelId="{549C21EC-6F26-43A6-9965-D84CD645C112}" type="pres">
      <dgm:prSet presAssocID="{CFC63270-52DF-4C58-8565-F7D1C42EF61C}" presName="hierChild4" presStyleCnt="0"/>
      <dgm:spPr/>
    </dgm:pt>
    <dgm:pt modelId="{04C826C5-9474-4808-A370-F15A0DC3C235}" type="pres">
      <dgm:prSet presAssocID="{CFC63270-52DF-4C58-8565-F7D1C42EF61C}" presName="hierChild5" presStyleCnt="0"/>
      <dgm:spPr/>
    </dgm:pt>
    <dgm:pt modelId="{E227225E-9C22-478C-BC18-231F788F55EC}" type="pres">
      <dgm:prSet presAssocID="{32F8E1A1-C5A7-4539-93A1-EBA522DDB198}" presName="Name48" presStyleLbl="parChTrans1D2" presStyleIdx="4" presStyleCnt="9" custSzX="170298"/>
      <dgm:spPr/>
      <dgm:t>
        <a:bodyPr/>
        <a:lstStyle/>
        <a:p>
          <a:endParaRPr lang="es-MX"/>
        </a:p>
      </dgm:t>
    </dgm:pt>
    <dgm:pt modelId="{9B13B149-61D1-48F6-8D49-81B088DFB50A}" type="pres">
      <dgm:prSet presAssocID="{1359721F-783D-4DAB-9361-2FA730A67544}" presName="hierRoot2" presStyleCnt="0">
        <dgm:presLayoutVars>
          <dgm:hierBranch val="hang"/>
        </dgm:presLayoutVars>
      </dgm:prSet>
      <dgm:spPr/>
    </dgm:pt>
    <dgm:pt modelId="{5FA401CD-103B-43CC-B382-F3FE6B443154}" type="pres">
      <dgm:prSet presAssocID="{1359721F-783D-4DAB-9361-2FA730A67544}" presName="rootComposite" presStyleCnt="0"/>
      <dgm:spPr/>
    </dgm:pt>
    <dgm:pt modelId="{7F729AF9-B20A-477D-8BBD-EBCE7C5225E7}" type="pres">
      <dgm:prSet presAssocID="{1359721F-783D-4DAB-9361-2FA730A67544}" presName="rootText" presStyleLbl="node2" presStyleIdx="4" presStyleCnt="9" custScaleX="253926">
        <dgm:presLayoutVars>
          <dgm:chPref val="3"/>
        </dgm:presLayoutVars>
      </dgm:prSet>
      <dgm:spPr/>
      <dgm:t>
        <a:bodyPr/>
        <a:lstStyle/>
        <a:p>
          <a:endParaRPr lang="es-MX"/>
        </a:p>
      </dgm:t>
    </dgm:pt>
    <dgm:pt modelId="{A164094F-5BBF-426C-90EC-527E476A5876}" type="pres">
      <dgm:prSet presAssocID="{1359721F-783D-4DAB-9361-2FA730A67544}" presName="rootConnector" presStyleLbl="node2" presStyleIdx="4" presStyleCnt="9"/>
      <dgm:spPr/>
      <dgm:t>
        <a:bodyPr/>
        <a:lstStyle/>
        <a:p>
          <a:endParaRPr lang="es-MX"/>
        </a:p>
      </dgm:t>
    </dgm:pt>
    <dgm:pt modelId="{6B1A8610-6F4E-4A71-89D9-CF4D0194F857}" type="pres">
      <dgm:prSet presAssocID="{1359721F-783D-4DAB-9361-2FA730A67544}" presName="hierChild4" presStyleCnt="0"/>
      <dgm:spPr/>
    </dgm:pt>
    <dgm:pt modelId="{4C9A49D0-0B51-40E3-8196-08B1CDFE6135}" type="pres">
      <dgm:prSet presAssocID="{1359721F-783D-4DAB-9361-2FA730A67544}" presName="hierChild5" presStyleCnt="0"/>
      <dgm:spPr/>
    </dgm:pt>
    <dgm:pt modelId="{CE3B3958-2056-463D-8A01-91E27F782B2F}" type="pres">
      <dgm:prSet presAssocID="{B5EED96F-3968-442A-ABCD-5CAB6856B502}" presName="Name48" presStyleLbl="parChTrans1D2" presStyleIdx="5" presStyleCnt="9" custSzX="170298"/>
      <dgm:spPr/>
      <dgm:t>
        <a:bodyPr/>
        <a:lstStyle/>
        <a:p>
          <a:endParaRPr lang="es-MX"/>
        </a:p>
      </dgm:t>
    </dgm:pt>
    <dgm:pt modelId="{7F85D862-9B56-4D76-AEA8-1FDC2E052A18}" type="pres">
      <dgm:prSet presAssocID="{35977004-8686-41DB-A151-85E82BC14952}" presName="hierRoot2" presStyleCnt="0">
        <dgm:presLayoutVars>
          <dgm:hierBranch val="hang"/>
        </dgm:presLayoutVars>
      </dgm:prSet>
      <dgm:spPr/>
    </dgm:pt>
    <dgm:pt modelId="{45F30987-F887-42FB-8163-9858092F6303}" type="pres">
      <dgm:prSet presAssocID="{35977004-8686-41DB-A151-85E82BC14952}" presName="rootComposite" presStyleCnt="0"/>
      <dgm:spPr/>
    </dgm:pt>
    <dgm:pt modelId="{E3EF21E5-2350-4A2E-B54B-6EA97C7EA89C}" type="pres">
      <dgm:prSet presAssocID="{35977004-8686-41DB-A151-85E82BC14952}" presName="rootText" presStyleLbl="node2" presStyleIdx="5" presStyleCnt="9" custScaleX="326607">
        <dgm:presLayoutVars>
          <dgm:chPref val="3"/>
        </dgm:presLayoutVars>
      </dgm:prSet>
      <dgm:spPr/>
      <dgm:t>
        <a:bodyPr/>
        <a:lstStyle/>
        <a:p>
          <a:endParaRPr lang="es-MX"/>
        </a:p>
      </dgm:t>
    </dgm:pt>
    <dgm:pt modelId="{40A5E690-7C88-4580-B513-9A470817489E}" type="pres">
      <dgm:prSet presAssocID="{35977004-8686-41DB-A151-85E82BC14952}" presName="rootConnector" presStyleLbl="node2" presStyleIdx="5" presStyleCnt="9"/>
      <dgm:spPr/>
      <dgm:t>
        <a:bodyPr/>
        <a:lstStyle/>
        <a:p>
          <a:endParaRPr lang="es-MX"/>
        </a:p>
      </dgm:t>
    </dgm:pt>
    <dgm:pt modelId="{96870431-7E11-4561-9FFC-6BC8B53B56C5}" type="pres">
      <dgm:prSet presAssocID="{35977004-8686-41DB-A151-85E82BC14952}" presName="hierChild4" presStyleCnt="0"/>
      <dgm:spPr/>
    </dgm:pt>
    <dgm:pt modelId="{2A1ECFFB-4BAE-4EDC-9257-A3BBF19C52CC}" type="pres">
      <dgm:prSet presAssocID="{35977004-8686-41DB-A151-85E82BC14952}" presName="hierChild5" presStyleCnt="0"/>
      <dgm:spPr/>
    </dgm:pt>
    <dgm:pt modelId="{6BF511BE-4B75-496F-BCF8-B0CFE6B43939}" type="pres">
      <dgm:prSet presAssocID="{84574597-EB26-45D8-AB47-D59C7B932195}" presName="Name48" presStyleLbl="parChTrans1D2" presStyleIdx="6" presStyleCnt="9" custSzX="170298"/>
      <dgm:spPr/>
      <dgm:t>
        <a:bodyPr/>
        <a:lstStyle/>
        <a:p>
          <a:endParaRPr lang="es-MX"/>
        </a:p>
      </dgm:t>
    </dgm:pt>
    <dgm:pt modelId="{FEB45AE5-252B-4813-96CC-08C38E88B9A9}" type="pres">
      <dgm:prSet presAssocID="{AB4A5D26-8CA1-4401-88A4-C12D156D31CC}" presName="hierRoot2" presStyleCnt="0">
        <dgm:presLayoutVars>
          <dgm:hierBranch val="hang"/>
        </dgm:presLayoutVars>
      </dgm:prSet>
      <dgm:spPr/>
    </dgm:pt>
    <dgm:pt modelId="{693E5AAA-6B85-4C8F-8BF7-DBBD6FFFC5D7}" type="pres">
      <dgm:prSet presAssocID="{AB4A5D26-8CA1-4401-88A4-C12D156D31CC}" presName="rootComposite" presStyleCnt="0"/>
      <dgm:spPr/>
    </dgm:pt>
    <dgm:pt modelId="{9EA352F9-C4F3-4801-9943-23C3EBF7802C}" type="pres">
      <dgm:prSet presAssocID="{AB4A5D26-8CA1-4401-88A4-C12D156D31CC}" presName="rootText" presStyleLbl="node2" presStyleIdx="6" presStyleCnt="9" custScaleX="215829">
        <dgm:presLayoutVars>
          <dgm:chPref val="3"/>
        </dgm:presLayoutVars>
      </dgm:prSet>
      <dgm:spPr/>
      <dgm:t>
        <a:bodyPr/>
        <a:lstStyle/>
        <a:p>
          <a:endParaRPr lang="es-MX"/>
        </a:p>
      </dgm:t>
    </dgm:pt>
    <dgm:pt modelId="{B0A24DA3-3A65-4792-BC64-6D3B27F220DB}" type="pres">
      <dgm:prSet presAssocID="{AB4A5D26-8CA1-4401-88A4-C12D156D31CC}" presName="rootConnector" presStyleLbl="node2" presStyleIdx="6" presStyleCnt="9"/>
      <dgm:spPr/>
      <dgm:t>
        <a:bodyPr/>
        <a:lstStyle/>
        <a:p>
          <a:endParaRPr lang="es-MX"/>
        </a:p>
      </dgm:t>
    </dgm:pt>
    <dgm:pt modelId="{BE5C4328-A7BC-499F-969D-56F3B6AE3B78}" type="pres">
      <dgm:prSet presAssocID="{AB4A5D26-8CA1-4401-88A4-C12D156D31CC}" presName="hierChild4" presStyleCnt="0"/>
      <dgm:spPr/>
    </dgm:pt>
    <dgm:pt modelId="{E9B3D5AA-50BE-454B-9015-BDB794860DAD}" type="pres">
      <dgm:prSet presAssocID="{AB4A5D26-8CA1-4401-88A4-C12D156D31CC}" presName="hierChild5" presStyleCnt="0"/>
      <dgm:spPr/>
    </dgm:pt>
    <dgm:pt modelId="{9CCEA704-3591-42CC-848A-349A02308EA2}" type="pres">
      <dgm:prSet presAssocID="{4E6A4BAE-9100-4FF3-AB2A-A332695C6930}" presName="Name48" presStyleLbl="parChTrans1D2" presStyleIdx="7" presStyleCnt="9" custSzX="170298"/>
      <dgm:spPr/>
      <dgm:t>
        <a:bodyPr/>
        <a:lstStyle/>
        <a:p>
          <a:endParaRPr lang="es-MX"/>
        </a:p>
      </dgm:t>
    </dgm:pt>
    <dgm:pt modelId="{D2FFFE29-A956-4ACE-8FF1-1FA16B85E359}" type="pres">
      <dgm:prSet presAssocID="{26FB615E-5AE7-45E5-979D-137BA38A8EDD}" presName="hierRoot2" presStyleCnt="0">
        <dgm:presLayoutVars>
          <dgm:hierBranch val="hang"/>
        </dgm:presLayoutVars>
      </dgm:prSet>
      <dgm:spPr/>
    </dgm:pt>
    <dgm:pt modelId="{B80C1BAC-C1B9-4512-A325-317658F15E25}" type="pres">
      <dgm:prSet presAssocID="{26FB615E-5AE7-45E5-979D-137BA38A8EDD}" presName="rootComposite" presStyleCnt="0"/>
      <dgm:spPr/>
    </dgm:pt>
    <dgm:pt modelId="{5D298D27-1127-4CAE-A10F-2EA8C6FEC3BA}" type="pres">
      <dgm:prSet presAssocID="{26FB615E-5AE7-45E5-979D-137BA38A8EDD}" presName="rootText" presStyleLbl="node2" presStyleIdx="7" presStyleCnt="9" custScaleX="329444" custScaleY="141809">
        <dgm:presLayoutVars>
          <dgm:chPref val="3"/>
        </dgm:presLayoutVars>
      </dgm:prSet>
      <dgm:spPr/>
      <dgm:t>
        <a:bodyPr/>
        <a:lstStyle/>
        <a:p>
          <a:endParaRPr lang="es-MX"/>
        </a:p>
      </dgm:t>
    </dgm:pt>
    <dgm:pt modelId="{18102891-D944-445F-9C14-A5DD93BD9310}" type="pres">
      <dgm:prSet presAssocID="{26FB615E-5AE7-45E5-979D-137BA38A8EDD}" presName="rootConnector" presStyleLbl="node2" presStyleIdx="7" presStyleCnt="9"/>
      <dgm:spPr/>
      <dgm:t>
        <a:bodyPr/>
        <a:lstStyle/>
        <a:p>
          <a:endParaRPr lang="es-MX"/>
        </a:p>
      </dgm:t>
    </dgm:pt>
    <dgm:pt modelId="{1D3666EB-36AA-4036-8562-3131E7C52109}" type="pres">
      <dgm:prSet presAssocID="{26FB615E-5AE7-45E5-979D-137BA38A8EDD}" presName="hierChild4" presStyleCnt="0"/>
      <dgm:spPr/>
    </dgm:pt>
    <dgm:pt modelId="{03287F3C-2348-482F-B6A7-49F57C34B6AB}" type="pres">
      <dgm:prSet presAssocID="{26FB615E-5AE7-45E5-979D-137BA38A8EDD}" presName="hierChild5" presStyleCnt="0"/>
      <dgm:spPr/>
    </dgm:pt>
    <dgm:pt modelId="{AD917D63-99CB-49B3-B274-9633A87890EC}" type="pres">
      <dgm:prSet presAssocID="{CBCD9115-8C9A-4C53-8A02-4A526727043E}" presName="Name48" presStyleLbl="parChTrans1D2" presStyleIdx="8" presStyleCnt="9" custSzX="170298"/>
      <dgm:spPr/>
      <dgm:t>
        <a:bodyPr/>
        <a:lstStyle/>
        <a:p>
          <a:endParaRPr lang="es-MX"/>
        </a:p>
      </dgm:t>
    </dgm:pt>
    <dgm:pt modelId="{C24B7E21-EF6C-400C-98D8-90DA8C8A1B30}" type="pres">
      <dgm:prSet presAssocID="{36198D1D-36C2-4704-96CC-313CF4F1969E}" presName="hierRoot2" presStyleCnt="0">
        <dgm:presLayoutVars>
          <dgm:hierBranch val="hang"/>
        </dgm:presLayoutVars>
      </dgm:prSet>
      <dgm:spPr/>
    </dgm:pt>
    <dgm:pt modelId="{5396EDB6-AA52-4906-BCD3-17D9F98193B0}" type="pres">
      <dgm:prSet presAssocID="{36198D1D-36C2-4704-96CC-313CF4F1969E}" presName="rootComposite" presStyleCnt="0"/>
      <dgm:spPr/>
    </dgm:pt>
    <dgm:pt modelId="{90D3740E-F7D6-4521-A306-643570E262FC}" type="pres">
      <dgm:prSet presAssocID="{36198D1D-36C2-4704-96CC-313CF4F1969E}" presName="rootText" presStyleLbl="node2" presStyleIdx="8" presStyleCnt="9" custScaleX="244200">
        <dgm:presLayoutVars>
          <dgm:chPref val="3"/>
        </dgm:presLayoutVars>
      </dgm:prSet>
      <dgm:spPr/>
      <dgm:t>
        <a:bodyPr/>
        <a:lstStyle/>
        <a:p>
          <a:endParaRPr lang="es-MX"/>
        </a:p>
      </dgm:t>
    </dgm:pt>
    <dgm:pt modelId="{B686B89E-360E-4B15-85AC-3BE086A93317}" type="pres">
      <dgm:prSet presAssocID="{36198D1D-36C2-4704-96CC-313CF4F1969E}" presName="rootConnector" presStyleLbl="node2" presStyleIdx="8" presStyleCnt="9"/>
      <dgm:spPr/>
      <dgm:t>
        <a:bodyPr/>
        <a:lstStyle/>
        <a:p>
          <a:endParaRPr lang="es-MX"/>
        </a:p>
      </dgm:t>
    </dgm:pt>
    <dgm:pt modelId="{CAE61DF6-5D4D-4067-BD59-11BC9FB59987}" type="pres">
      <dgm:prSet presAssocID="{36198D1D-36C2-4704-96CC-313CF4F1969E}" presName="hierChild4" presStyleCnt="0"/>
      <dgm:spPr/>
    </dgm:pt>
    <dgm:pt modelId="{29745C2A-42D9-46FD-A555-EBF06F72D2A1}" type="pres">
      <dgm:prSet presAssocID="{36198D1D-36C2-4704-96CC-313CF4F1969E}" presName="hierChild5" presStyleCnt="0"/>
      <dgm:spPr/>
    </dgm:pt>
    <dgm:pt modelId="{6EB32CC1-2068-4BFA-9215-AFAD9966CF2D}" type="pres">
      <dgm:prSet presAssocID="{BD3F0FDC-5CC2-462D-85FC-6BFC89C7C4FF}" presName="hierChild3" presStyleCnt="0"/>
      <dgm:spPr/>
    </dgm:pt>
  </dgm:ptLst>
  <dgm:cxnLst>
    <dgm:cxn modelId="{BE0127FA-77CA-4382-A0D9-840D11998C92}" type="presOf" srcId="{D22E33EC-6A45-439C-986D-1A5519C10C05}" destId="{8428C11C-82F2-4C30-85DE-27278E338CDB}" srcOrd="0" destOrd="0" presId="urn:microsoft.com/office/officeart/2005/8/layout/orgChart1"/>
    <dgm:cxn modelId="{AC91502D-3F45-4FA1-94EB-53B702607F38}" srcId="{AF3B15C1-A42D-4346-861B-73FD5F7B3BFD}" destId="{BD3F0FDC-5CC2-462D-85FC-6BFC89C7C4FF}" srcOrd="0" destOrd="0" parTransId="{C8366CCC-2B0A-4056-B5C7-828567397F7E}" sibTransId="{2FC0BD64-CE59-4BF8-835E-738782A0C64F}"/>
    <dgm:cxn modelId="{C5CB93B2-12F0-4D49-B92F-2E52650FF19E}" type="presOf" srcId="{35977004-8686-41DB-A151-85E82BC14952}" destId="{E3EF21E5-2350-4A2E-B54B-6EA97C7EA89C}" srcOrd="0" destOrd="0" presId="urn:microsoft.com/office/officeart/2005/8/layout/orgChart1"/>
    <dgm:cxn modelId="{85B395B9-F2E9-4861-8317-8F340743DAB6}" type="presOf" srcId="{A5CA0484-A8E9-406F-8BD7-762EEBFFC1BE}" destId="{9F6E46A8-4D77-4BF5-A82E-8F0C49DE90E4}" srcOrd="1" destOrd="0" presId="urn:microsoft.com/office/officeart/2005/8/layout/orgChart1"/>
    <dgm:cxn modelId="{93BB3702-658A-4A40-87DE-C5BEDEC16230}" type="presOf" srcId="{36198D1D-36C2-4704-96CC-313CF4F1969E}" destId="{90D3740E-F7D6-4521-A306-643570E262FC}" srcOrd="0" destOrd="0" presId="urn:microsoft.com/office/officeart/2005/8/layout/orgChart1"/>
    <dgm:cxn modelId="{BA9645E9-20A3-426D-9331-DCA7D9B0AE1D}" srcId="{BD3F0FDC-5CC2-462D-85FC-6BFC89C7C4FF}" destId="{CFC63270-52DF-4C58-8565-F7D1C42EF61C}" srcOrd="3" destOrd="0" parTransId="{D22E33EC-6A45-439C-986D-1A5519C10C05}" sibTransId="{1B28CD4B-4F15-41D2-B9D0-375E6BD6CF04}"/>
    <dgm:cxn modelId="{4CA2E644-179A-4191-AB1A-8F32A6200BB9}" srcId="{BD3F0FDC-5CC2-462D-85FC-6BFC89C7C4FF}" destId="{2FFC385E-D169-4185-AFFB-4E5D0197D538}" srcOrd="2" destOrd="0" parTransId="{6D369030-0917-41CD-9FEF-76B4BF4993B8}" sibTransId="{25C192BB-8496-401D-AA0C-4FD7E445218E}"/>
    <dgm:cxn modelId="{BACC7C63-0A8C-4B45-8956-3C2B3C385754}" type="presOf" srcId="{BD3F0FDC-5CC2-462D-85FC-6BFC89C7C4FF}" destId="{374CAA9F-6BF0-4AAC-950F-D858796978F2}" srcOrd="1" destOrd="0" presId="urn:microsoft.com/office/officeart/2005/8/layout/orgChart1"/>
    <dgm:cxn modelId="{6080E325-0E50-4271-AA9C-F445005C7FCA}" type="presOf" srcId="{AF3B15C1-A42D-4346-861B-73FD5F7B3BFD}" destId="{904684EA-42EE-4102-AFB5-033D285AB29B}" srcOrd="0" destOrd="0" presId="urn:microsoft.com/office/officeart/2005/8/layout/orgChart1"/>
    <dgm:cxn modelId="{A71A0071-49C5-4AB4-8984-69D9D6E89749}" srcId="{BD3F0FDC-5CC2-462D-85FC-6BFC89C7C4FF}" destId="{36198D1D-36C2-4704-96CC-313CF4F1969E}" srcOrd="8" destOrd="0" parTransId="{CBCD9115-8C9A-4C53-8A02-4A526727043E}" sibTransId="{24DD4650-23F0-4F24-B129-E2B27D061B54}"/>
    <dgm:cxn modelId="{34B3A201-FB73-4975-9556-833C2DF398F3}" type="presOf" srcId="{2FFC385E-D169-4185-AFFB-4E5D0197D538}" destId="{6086BB43-A6E2-4C9F-9904-1E9DBC83A5D9}" srcOrd="1" destOrd="0" presId="urn:microsoft.com/office/officeart/2005/8/layout/orgChart1"/>
    <dgm:cxn modelId="{3B07043F-C47E-447D-87C3-CB9696446986}" srcId="{BD3F0FDC-5CC2-462D-85FC-6BFC89C7C4FF}" destId="{AB4A5D26-8CA1-4401-88A4-C12D156D31CC}" srcOrd="6" destOrd="0" parTransId="{84574597-EB26-45D8-AB47-D59C7B932195}" sibTransId="{B59B3289-14C3-4559-B8E2-DB367157AB3E}"/>
    <dgm:cxn modelId="{5AF299F3-5A35-4D99-8D56-E6C6DAEAB33B}" type="presOf" srcId="{A5CA0484-A8E9-406F-8BD7-762EEBFFC1BE}" destId="{2A41484D-5DDB-4E5E-AA49-A3ADD0665B67}" srcOrd="0" destOrd="0" presId="urn:microsoft.com/office/officeart/2005/8/layout/orgChart1"/>
    <dgm:cxn modelId="{7ED7D064-BB66-4E62-BA95-7CFE97ADD6FE}" srcId="{BD3F0FDC-5CC2-462D-85FC-6BFC89C7C4FF}" destId="{A5CA0484-A8E9-406F-8BD7-762EEBFFC1BE}" srcOrd="1" destOrd="0" parTransId="{AACD1466-36AE-43D1-BD2D-87A14B575CE3}" sibTransId="{A1C8880B-34FD-4041-9309-8EFD6C77C0E6}"/>
    <dgm:cxn modelId="{967BC0FB-85BB-4CFE-8316-F956D9B41A5C}" type="presOf" srcId="{CBCD9115-8C9A-4C53-8A02-4A526727043E}" destId="{AD917D63-99CB-49B3-B274-9633A87890EC}" srcOrd="0" destOrd="0" presId="urn:microsoft.com/office/officeart/2005/8/layout/orgChart1"/>
    <dgm:cxn modelId="{45C4CDC5-983D-4FBE-B24D-5DE159496D26}" type="presOf" srcId="{AACD1466-36AE-43D1-BD2D-87A14B575CE3}" destId="{3111E9CC-5C31-439D-9E63-C726EA8A9D9B}" srcOrd="0" destOrd="0" presId="urn:microsoft.com/office/officeart/2005/8/layout/orgChart1"/>
    <dgm:cxn modelId="{4D8F0209-FC1E-453A-84B7-AA6412E44CBE}" type="presOf" srcId="{36198D1D-36C2-4704-96CC-313CF4F1969E}" destId="{B686B89E-360E-4B15-85AC-3BE086A93317}" srcOrd="1" destOrd="0" presId="urn:microsoft.com/office/officeart/2005/8/layout/orgChart1"/>
    <dgm:cxn modelId="{6CF2C348-8B9A-43E5-A860-F7D3ECF4686F}" type="presOf" srcId="{1359721F-783D-4DAB-9361-2FA730A67544}" destId="{A164094F-5BBF-426C-90EC-527E476A5876}" srcOrd="1" destOrd="0" presId="urn:microsoft.com/office/officeart/2005/8/layout/orgChart1"/>
    <dgm:cxn modelId="{83F67F71-1A19-4E12-8128-C8862A18C024}" srcId="{BD3F0FDC-5CC2-462D-85FC-6BFC89C7C4FF}" destId="{B11C08AA-9F82-4EEE-BDF1-D76D1E91EE1D}" srcOrd="0" destOrd="0" parTransId="{E34A637F-695F-4E62-B9B9-23972C9A31B1}" sibTransId="{1BD8D67A-1F96-4ABA-A8F9-53D85407B7D1}"/>
    <dgm:cxn modelId="{F74C1E1B-1F33-440B-8749-D1F7B9B504A0}" type="presOf" srcId="{26FB615E-5AE7-45E5-979D-137BA38A8EDD}" destId="{18102891-D944-445F-9C14-A5DD93BD9310}" srcOrd="1" destOrd="0" presId="urn:microsoft.com/office/officeart/2005/8/layout/orgChart1"/>
    <dgm:cxn modelId="{64804907-D646-4F40-8D7B-BFAEF1C2009C}" type="presOf" srcId="{CFC63270-52DF-4C58-8565-F7D1C42EF61C}" destId="{0A1637A1-939F-452D-B9B3-D6C34B61B160}" srcOrd="0" destOrd="0" presId="urn:microsoft.com/office/officeart/2005/8/layout/orgChart1"/>
    <dgm:cxn modelId="{71D513D3-6AC8-4070-938C-8A78F15A9379}" type="presOf" srcId="{BD3F0FDC-5CC2-462D-85FC-6BFC89C7C4FF}" destId="{9BF6F9D2-64AE-48DF-BF80-2BCCC8EDDA46}" srcOrd="0" destOrd="0" presId="urn:microsoft.com/office/officeart/2005/8/layout/orgChart1"/>
    <dgm:cxn modelId="{BB4E1333-97BA-4189-8416-CFC1DC9F8EF4}" type="presOf" srcId="{4E6A4BAE-9100-4FF3-AB2A-A332695C6930}" destId="{9CCEA704-3591-42CC-848A-349A02308EA2}" srcOrd="0" destOrd="0" presId="urn:microsoft.com/office/officeart/2005/8/layout/orgChart1"/>
    <dgm:cxn modelId="{B695DBC5-A806-48A9-9C60-3F33391CDCAE}" type="presOf" srcId="{2FFC385E-D169-4185-AFFB-4E5D0197D538}" destId="{4AFCDDE7-5A1D-42A1-831C-7C8868D8B46E}" srcOrd="0" destOrd="0" presId="urn:microsoft.com/office/officeart/2005/8/layout/orgChart1"/>
    <dgm:cxn modelId="{E198CDB8-B967-4D3D-95CA-1C465E63CDB6}" type="presOf" srcId="{AB4A5D26-8CA1-4401-88A4-C12D156D31CC}" destId="{B0A24DA3-3A65-4792-BC64-6D3B27F220DB}" srcOrd="1" destOrd="0" presId="urn:microsoft.com/office/officeart/2005/8/layout/orgChart1"/>
    <dgm:cxn modelId="{2F934379-400E-4DA4-A559-AEFA382B3648}" type="presOf" srcId="{1359721F-783D-4DAB-9361-2FA730A67544}" destId="{7F729AF9-B20A-477D-8BBD-EBCE7C5225E7}" srcOrd="0" destOrd="0" presId="urn:microsoft.com/office/officeart/2005/8/layout/orgChart1"/>
    <dgm:cxn modelId="{4BD9CAA3-0EAB-4FE9-BAA9-8CC869A5EF93}" type="presOf" srcId="{AB4A5D26-8CA1-4401-88A4-C12D156D31CC}" destId="{9EA352F9-C4F3-4801-9943-23C3EBF7802C}" srcOrd="0" destOrd="0" presId="urn:microsoft.com/office/officeart/2005/8/layout/orgChart1"/>
    <dgm:cxn modelId="{1E50AF27-8037-425A-A812-150B005A4888}" type="presOf" srcId="{B5EED96F-3968-442A-ABCD-5CAB6856B502}" destId="{CE3B3958-2056-463D-8A01-91E27F782B2F}" srcOrd="0" destOrd="0" presId="urn:microsoft.com/office/officeart/2005/8/layout/orgChart1"/>
    <dgm:cxn modelId="{E2136463-713C-498B-AFFF-0921D49865E6}" type="presOf" srcId="{84574597-EB26-45D8-AB47-D59C7B932195}" destId="{6BF511BE-4B75-496F-BCF8-B0CFE6B43939}" srcOrd="0" destOrd="0" presId="urn:microsoft.com/office/officeart/2005/8/layout/orgChart1"/>
    <dgm:cxn modelId="{A59F6918-04C9-4F9C-9E1D-7F65F1ADE11B}" type="presOf" srcId="{26FB615E-5AE7-45E5-979D-137BA38A8EDD}" destId="{5D298D27-1127-4CAE-A10F-2EA8C6FEC3BA}" srcOrd="0" destOrd="0" presId="urn:microsoft.com/office/officeart/2005/8/layout/orgChart1"/>
    <dgm:cxn modelId="{6C89FCE6-DDC9-4733-806F-1190FA811AC1}" type="presOf" srcId="{E34A637F-695F-4E62-B9B9-23972C9A31B1}" destId="{BB19C8A1-EF7B-43A7-942B-956C4D6EF1D9}" srcOrd="0" destOrd="0" presId="urn:microsoft.com/office/officeart/2005/8/layout/orgChart1"/>
    <dgm:cxn modelId="{132DBEF7-4E3C-4355-90CD-CAD65A0A176C}" type="presOf" srcId="{32F8E1A1-C5A7-4539-93A1-EBA522DDB198}" destId="{E227225E-9C22-478C-BC18-231F788F55EC}" srcOrd="0" destOrd="0" presId="urn:microsoft.com/office/officeart/2005/8/layout/orgChart1"/>
    <dgm:cxn modelId="{62D623CD-DC06-4110-9A0D-FD2A6B837F71}" type="presOf" srcId="{B11C08AA-9F82-4EEE-BDF1-D76D1E91EE1D}" destId="{DE350D1A-C592-4055-91DC-B57265B7CEE3}" srcOrd="0" destOrd="0" presId="urn:microsoft.com/office/officeart/2005/8/layout/orgChart1"/>
    <dgm:cxn modelId="{CB432C9B-9566-445E-849F-EC1652CA2EA5}" type="presOf" srcId="{B11C08AA-9F82-4EEE-BDF1-D76D1E91EE1D}" destId="{38C043FC-B4DD-4565-9BDF-314076A1B574}" srcOrd="1" destOrd="0" presId="urn:microsoft.com/office/officeart/2005/8/layout/orgChart1"/>
    <dgm:cxn modelId="{D64E7580-F46D-4F16-A597-4F19D822C365}" srcId="{BD3F0FDC-5CC2-462D-85FC-6BFC89C7C4FF}" destId="{26FB615E-5AE7-45E5-979D-137BA38A8EDD}" srcOrd="7" destOrd="0" parTransId="{4E6A4BAE-9100-4FF3-AB2A-A332695C6930}" sibTransId="{B2444DA2-D4B6-4067-91DB-1B0F162A27B5}"/>
    <dgm:cxn modelId="{A43BFF68-6AA7-46C8-B3F9-2CC2C25A1E75}" type="presOf" srcId="{6D369030-0917-41CD-9FEF-76B4BF4993B8}" destId="{BA72B3ED-899E-47A4-AF60-0CA1D33F974D}" srcOrd="0" destOrd="0" presId="urn:microsoft.com/office/officeart/2005/8/layout/orgChart1"/>
    <dgm:cxn modelId="{D2BAC119-AF3A-4F02-AC6F-FD2FB3C18059}" srcId="{BD3F0FDC-5CC2-462D-85FC-6BFC89C7C4FF}" destId="{1359721F-783D-4DAB-9361-2FA730A67544}" srcOrd="4" destOrd="0" parTransId="{32F8E1A1-C5A7-4539-93A1-EBA522DDB198}" sibTransId="{93E90C8D-20BB-46E9-AEA8-E720AEBC7697}"/>
    <dgm:cxn modelId="{2F350242-62F1-4929-A28F-C1B1ADB5F50B}" type="presOf" srcId="{35977004-8686-41DB-A151-85E82BC14952}" destId="{40A5E690-7C88-4580-B513-9A470817489E}" srcOrd="1" destOrd="0" presId="urn:microsoft.com/office/officeart/2005/8/layout/orgChart1"/>
    <dgm:cxn modelId="{D4D101F2-92E0-4C12-83A5-E63C4D150585}" type="presOf" srcId="{CFC63270-52DF-4C58-8565-F7D1C42EF61C}" destId="{59D3283A-0EB3-435F-8601-306F8C9B8521}" srcOrd="1" destOrd="0" presId="urn:microsoft.com/office/officeart/2005/8/layout/orgChart1"/>
    <dgm:cxn modelId="{383C4F32-8A02-4AC3-9EB9-14F57F1F850F}" srcId="{BD3F0FDC-5CC2-462D-85FC-6BFC89C7C4FF}" destId="{35977004-8686-41DB-A151-85E82BC14952}" srcOrd="5" destOrd="0" parTransId="{B5EED96F-3968-442A-ABCD-5CAB6856B502}" sibTransId="{16FA4BEA-1DE1-406B-B6A5-8E362971C7ED}"/>
    <dgm:cxn modelId="{A9A2C519-B168-423D-AD76-5E168156C992}" type="presParOf" srcId="{904684EA-42EE-4102-AFB5-033D285AB29B}" destId="{B0A2474A-47B0-4000-A5BD-974A667D3A0B}" srcOrd="0" destOrd="0" presId="urn:microsoft.com/office/officeart/2005/8/layout/orgChart1"/>
    <dgm:cxn modelId="{6448FAEB-9751-4C27-9C67-521D5B845BA4}" type="presParOf" srcId="{B0A2474A-47B0-4000-A5BD-974A667D3A0B}" destId="{CAC8F694-0D52-4AB0-9F5E-2D5653F93A0E}" srcOrd="0" destOrd="0" presId="urn:microsoft.com/office/officeart/2005/8/layout/orgChart1"/>
    <dgm:cxn modelId="{DC7930F6-2F03-4693-BB24-1CBBFCFB7CDB}" type="presParOf" srcId="{CAC8F694-0D52-4AB0-9F5E-2D5653F93A0E}" destId="{9BF6F9D2-64AE-48DF-BF80-2BCCC8EDDA46}" srcOrd="0" destOrd="0" presId="urn:microsoft.com/office/officeart/2005/8/layout/orgChart1"/>
    <dgm:cxn modelId="{D841ED35-A60A-4265-AB73-BCF8AC70D0AF}" type="presParOf" srcId="{CAC8F694-0D52-4AB0-9F5E-2D5653F93A0E}" destId="{374CAA9F-6BF0-4AAC-950F-D858796978F2}" srcOrd="1" destOrd="0" presId="urn:microsoft.com/office/officeart/2005/8/layout/orgChart1"/>
    <dgm:cxn modelId="{8DE3F852-90B9-4844-9838-9D234EB32F8D}" type="presParOf" srcId="{B0A2474A-47B0-4000-A5BD-974A667D3A0B}" destId="{71F2944C-22ED-4660-89F9-7AEF8AF80B9F}" srcOrd="1" destOrd="0" presId="urn:microsoft.com/office/officeart/2005/8/layout/orgChart1"/>
    <dgm:cxn modelId="{83524281-492C-4B4E-B7C3-BDC86DDF09AD}" type="presParOf" srcId="{71F2944C-22ED-4660-89F9-7AEF8AF80B9F}" destId="{BB19C8A1-EF7B-43A7-942B-956C4D6EF1D9}" srcOrd="0" destOrd="0" presId="urn:microsoft.com/office/officeart/2005/8/layout/orgChart1"/>
    <dgm:cxn modelId="{32988B79-E5BD-48D4-8356-CF8A157962A9}" type="presParOf" srcId="{71F2944C-22ED-4660-89F9-7AEF8AF80B9F}" destId="{73C9BFCC-04C2-46FB-9E34-CB1EA81BA8D8}" srcOrd="1" destOrd="0" presId="urn:microsoft.com/office/officeart/2005/8/layout/orgChart1"/>
    <dgm:cxn modelId="{EBB496E2-33AA-4605-B3ED-3822A9459231}" type="presParOf" srcId="{73C9BFCC-04C2-46FB-9E34-CB1EA81BA8D8}" destId="{8A8827CB-108E-46FA-A162-5E673CC4DB20}" srcOrd="0" destOrd="0" presId="urn:microsoft.com/office/officeart/2005/8/layout/orgChart1"/>
    <dgm:cxn modelId="{E57F02E0-F589-4BDA-9C2A-24D3269CA85C}" type="presParOf" srcId="{8A8827CB-108E-46FA-A162-5E673CC4DB20}" destId="{DE350D1A-C592-4055-91DC-B57265B7CEE3}" srcOrd="0" destOrd="0" presId="urn:microsoft.com/office/officeart/2005/8/layout/orgChart1"/>
    <dgm:cxn modelId="{70148194-2AFC-49DE-818E-F3D05A5EED9C}" type="presParOf" srcId="{8A8827CB-108E-46FA-A162-5E673CC4DB20}" destId="{38C043FC-B4DD-4565-9BDF-314076A1B574}" srcOrd="1" destOrd="0" presId="urn:microsoft.com/office/officeart/2005/8/layout/orgChart1"/>
    <dgm:cxn modelId="{78710CB6-91E0-4F6A-82CD-02857158748F}" type="presParOf" srcId="{73C9BFCC-04C2-46FB-9E34-CB1EA81BA8D8}" destId="{AFA84D9F-8B84-4E67-8A6F-608476277855}" srcOrd="1" destOrd="0" presId="urn:microsoft.com/office/officeart/2005/8/layout/orgChart1"/>
    <dgm:cxn modelId="{B6377422-A895-4D05-A8BD-B0734A0D002B}" type="presParOf" srcId="{73C9BFCC-04C2-46FB-9E34-CB1EA81BA8D8}" destId="{F9F81794-F2FF-4A0C-A549-793A1B4C6B82}" srcOrd="2" destOrd="0" presId="urn:microsoft.com/office/officeart/2005/8/layout/orgChart1"/>
    <dgm:cxn modelId="{9FD8F947-0426-4B18-86E8-964456379DDD}" type="presParOf" srcId="{71F2944C-22ED-4660-89F9-7AEF8AF80B9F}" destId="{3111E9CC-5C31-439D-9E63-C726EA8A9D9B}" srcOrd="2" destOrd="0" presId="urn:microsoft.com/office/officeart/2005/8/layout/orgChart1"/>
    <dgm:cxn modelId="{EC6F6CC4-1D7B-480C-AFF3-910898E2C6CF}" type="presParOf" srcId="{71F2944C-22ED-4660-89F9-7AEF8AF80B9F}" destId="{D07129B9-C273-486A-9B3A-80FC3187B76B}" srcOrd="3" destOrd="0" presId="urn:microsoft.com/office/officeart/2005/8/layout/orgChart1"/>
    <dgm:cxn modelId="{D43E7F09-C835-4372-A125-5E9C9A4AC00C}" type="presParOf" srcId="{D07129B9-C273-486A-9B3A-80FC3187B76B}" destId="{428B3D39-5EAD-4897-8D99-91ECD4251EC8}" srcOrd="0" destOrd="0" presId="urn:microsoft.com/office/officeart/2005/8/layout/orgChart1"/>
    <dgm:cxn modelId="{E6ECAA80-63FE-4047-B320-A8831B2873F8}" type="presParOf" srcId="{428B3D39-5EAD-4897-8D99-91ECD4251EC8}" destId="{2A41484D-5DDB-4E5E-AA49-A3ADD0665B67}" srcOrd="0" destOrd="0" presId="urn:microsoft.com/office/officeart/2005/8/layout/orgChart1"/>
    <dgm:cxn modelId="{7B48BEBE-111F-4B82-A6CE-E89FD6423AAB}" type="presParOf" srcId="{428B3D39-5EAD-4897-8D99-91ECD4251EC8}" destId="{9F6E46A8-4D77-4BF5-A82E-8F0C49DE90E4}" srcOrd="1" destOrd="0" presId="urn:microsoft.com/office/officeart/2005/8/layout/orgChart1"/>
    <dgm:cxn modelId="{EED44FF6-5B5C-4628-B034-52C59883EE3E}" type="presParOf" srcId="{D07129B9-C273-486A-9B3A-80FC3187B76B}" destId="{BBD467F4-F51A-456C-90A0-A23F09048CF1}" srcOrd="1" destOrd="0" presId="urn:microsoft.com/office/officeart/2005/8/layout/orgChart1"/>
    <dgm:cxn modelId="{C10290C7-D8CC-454D-883F-EDA6BD3FE480}" type="presParOf" srcId="{D07129B9-C273-486A-9B3A-80FC3187B76B}" destId="{0AF0990D-BCAB-410B-ADD9-BE320EEED3F3}" srcOrd="2" destOrd="0" presId="urn:microsoft.com/office/officeart/2005/8/layout/orgChart1"/>
    <dgm:cxn modelId="{E81D3D15-3BEE-4AD6-B57B-6D8AEA1C6009}" type="presParOf" srcId="{71F2944C-22ED-4660-89F9-7AEF8AF80B9F}" destId="{BA72B3ED-899E-47A4-AF60-0CA1D33F974D}" srcOrd="4" destOrd="0" presId="urn:microsoft.com/office/officeart/2005/8/layout/orgChart1"/>
    <dgm:cxn modelId="{036E4FAD-2854-4545-A345-15D5F3141863}" type="presParOf" srcId="{71F2944C-22ED-4660-89F9-7AEF8AF80B9F}" destId="{4E687A9C-35B1-43C6-983C-EA52A57F2114}" srcOrd="5" destOrd="0" presId="urn:microsoft.com/office/officeart/2005/8/layout/orgChart1"/>
    <dgm:cxn modelId="{9C180043-4DAE-4CCD-A706-BF71385B942F}" type="presParOf" srcId="{4E687A9C-35B1-43C6-983C-EA52A57F2114}" destId="{0A42DBD3-47AE-4FDA-BDF4-7A71370535CF}" srcOrd="0" destOrd="0" presId="urn:microsoft.com/office/officeart/2005/8/layout/orgChart1"/>
    <dgm:cxn modelId="{F7B016A2-D8CB-4107-9F92-DA42DB6D0A6D}" type="presParOf" srcId="{0A42DBD3-47AE-4FDA-BDF4-7A71370535CF}" destId="{4AFCDDE7-5A1D-42A1-831C-7C8868D8B46E}" srcOrd="0" destOrd="0" presId="urn:microsoft.com/office/officeart/2005/8/layout/orgChart1"/>
    <dgm:cxn modelId="{B4F50B4A-F017-4645-91BE-EB7668E4A70B}" type="presParOf" srcId="{0A42DBD3-47AE-4FDA-BDF4-7A71370535CF}" destId="{6086BB43-A6E2-4C9F-9904-1E9DBC83A5D9}" srcOrd="1" destOrd="0" presId="urn:microsoft.com/office/officeart/2005/8/layout/orgChart1"/>
    <dgm:cxn modelId="{7536FF6B-46B0-45AB-8A5E-8D2B3A5A38DF}" type="presParOf" srcId="{4E687A9C-35B1-43C6-983C-EA52A57F2114}" destId="{45D89F74-EEAF-4EEC-BAD8-A3E68AFADAC5}" srcOrd="1" destOrd="0" presId="urn:microsoft.com/office/officeart/2005/8/layout/orgChart1"/>
    <dgm:cxn modelId="{80A4CAD4-40C0-4606-8FCA-6767A5583458}" type="presParOf" srcId="{4E687A9C-35B1-43C6-983C-EA52A57F2114}" destId="{9B2CED9A-BFE0-4EC3-8191-41221DDAB747}" srcOrd="2" destOrd="0" presId="urn:microsoft.com/office/officeart/2005/8/layout/orgChart1"/>
    <dgm:cxn modelId="{E11F6F4C-2750-4D4B-A24C-81C37415A299}" type="presParOf" srcId="{71F2944C-22ED-4660-89F9-7AEF8AF80B9F}" destId="{8428C11C-82F2-4C30-85DE-27278E338CDB}" srcOrd="6" destOrd="0" presId="urn:microsoft.com/office/officeart/2005/8/layout/orgChart1"/>
    <dgm:cxn modelId="{521EA492-66B7-4E78-984A-94B8F451804E}" type="presParOf" srcId="{71F2944C-22ED-4660-89F9-7AEF8AF80B9F}" destId="{D86658E9-D095-4BE0-9C19-C4D0BE2A7CA7}" srcOrd="7" destOrd="0" presId="urn:microsoft.com/office/officeart/2005/8/layout/orgChart1"/>
    <dgm:cxn modelId="{8D66B87C-9DAE-4886-82C3-E6EE8C470686}" type="presParOf" srcId="{D86658E9-D095-4BE0-9C19-C4D0BE2A7CA7}" destId="{9889724E-C8CB-4DF5-80C9-5B7BC29FAB92}" srcOrd="0" destOrd="0" presId="urn:microsoft.com/office/officeart/2005/8/layout/orgChart1"/>
    <dgm:cxn modelId="{0D1C0548-C5CC-47B0-B8C0-C2485187A916}" type="presParOf" srcId="{9889724E-C8CB-4DF5-80C9-5B7BC29FAB92}" destId="{0A1637A1-939F-452D-B9B3-D6C34B61B160}" srcOrd="0" destOrd="0" presId="urn:microsoft.com/office/officeart/2005/8/layout/orgChart1"/>
    <dgm:cxn modelId="{510A7964-4E48-4B10-B5B9-A990DB023BD4}" type="presParOf" srcId="{9889724E-C8CB-4DF5-80C9-5B7BC29FAB92}" destId="{59D3283A-0EB3-435F-8601-306F8C9B8521}" srcOrd="1" destOrd="0" presId="urn:microsoft.com/office/officeart/2005/8/layout/orgChart1"/>
    <dgm:cxn modelId="{6DEAD8D3-D87E-466F-823D-3C8FBDF1BAEE}" type="presParOf" srcId="{D86658E9-D095-4BE0-9C19-C4D0BE2A7CA7}" destId="{549C21EC-6F26-43A6-9965-D84CD645C112}" srcOrd="1" destOrd="0" presId="urn:microsoft.com/office/officeart/2005/8/layout/orgChart1"/>
    <dgm:cxn modelId="{1DF8FF2E-CF59-4D36-A74C-AD49D7909E58}" type="presParOf" srcId="{D86658E9-D095-4BE0-9C19-C4D0BE2A7CA7}" destId="{04C826C5-9474-4808-A370-F15A0DC3C235}" srcOrd="2" destOrd="0" presId="urn:microsoft.com/office/officeart/2005/8/layout/orgChart1"/>
    <dgm:cxn modelId="{ECE54522-6A38-49AF-BBF5-726A2695DAC5}" type="presParOf" srcId="{71F2944C-22ED-4660-89F9-7AEF8AF80B9F}" destId="{E227225E-9C22-478C-BC18-231F788F55EC}" srcOrd="8" destOrd="0" presId="urn:microsoft.com/office/officeart/2005/8/layout/orgChart1"/>
    <dgm:cxn modelId="{AB0A8AE5-C1D0-4B65-827C-60BDBE8DF1DA}" type="presParOf" srcId="{71F2944C-22ED-4660-89F9-7AEF8AF80B9F}" destId="{9B13B149-61D1-48F6-8D49-81B088DFB50A}" srcOrd="9" destOrd="0" presId="urn:microsoft.com/office/officeart/2005/8/layout/orgChart1"/>
    <dgm:cxn modelId="{941E5F7F-B76E-4E03-87CD-772A5CEABD00}" type="presParOf" srcId="{9B13B149-61D1-48F6-8D49-81B088DFB50A}" destId="{5FA401CD-103B-43CC-B382-F3FE6B443154}" srcOrd="0" destOrd="0" presId="urn:microsoft.com/office/officeart/2005/8/layout/orgChart1"/>
    <dgm:cxn modelId="{AD42362F-A01E-4B06-94F1-DEE5EDF245C8}" type="presParOf" srcId="{5FA401CD-103B-43CC-B382-F3FE6B443154}" destId="{7F729AF9-B20A-477D-8BBD-EBCE7C5225E7}" srcOrd="0" destOrd="0" presId="urn:microsoft.com/office/officeart/2005/8/layout/orgChart1"/>
    <dgm:cxn modelId="{FF3B1A05-0AFC-419B-AE46-76D9EB74FD0A}" type="presParOf" srcId="{5FA401CD-103B-43CC-B382-F3FE6B443154}" destId="{A164094F-5BBF-426C-90EC-527E476A5876}" srcOrd="1" destOrd="0" presId="urn:microsoft.com/office/officeart/2005/8/layout/orgChart1"/>
    <dgm:cxn modelId="{AA7362CE-8214-4EB8-A500-FE929CB3328B}" type="presParOf" srcId="{9B13B149-61D1-48F6-8D49-81B088DFB50A}" destId="{6B1A8610-6F4E-4A71-89D9-CF4D0194F857}" srcOrd="1" destOrd="0" presId="urn:microsoft.com/office/officeart/2005/8/layout/orgChart1"/>
    <dgm:cxn modelId="{90DD9C2B-5AEF-4011-B35E-14B2B30DD8DD}" type="presParOf" srcId="{9B13B149-61D1-48F6-8D49-81B088DFB50A}" destId="{4C9A49D0-0B51-40E3-8196-08B1CDFE6135}" srcOrd="2" destOrd="0" presId="urn:microsoft.com/office/officeart/2005/8/layout/orgChart1"/>
    <dgm:cxn modelId="{546B0941-B0DF-47F6-A26F-8FA2BDAE81CB}" type="presParOf" srcId="{71F2944C-22ED-4660-89F9-7AEF8AF80B9F}" destId="{CE3B3958-2056-463D-8A01-91E27F782B2F}" srcOrd="10" destOrd="0" presId="urn:microsoft.com/office/officeart/2005/8/layout/orgChart1"/>
    <dgm:cxn modelId="{2A776AF4-42DC-469F-A960-2E1F693428C0}" type="presParOf" srcId="{71F2944C-22ED-4660-89F9-7AEF8AF80B9F}" destId="{7F85D862-9B56-4D76-AEA8-1FDC2E052A18}" srcOrd="11" destOrd="0" presId="urn:microsoft.com/office/officeart/2005/8/layout/orgChart1"/>
    <dgm:cxn modelId="{DB0BAC93-0D74-42DC-A708-E8E62E315836}" type="presParOf" srcId="{7F85D862-9B56-4D76-AEA8-1FDC2E052A18}" destId="{45F30987-F887-42FB-8163-9858092F6303}" srcOrd="0" destOrd="0" presId="urn:microsoft.com/office/officeart/2005/8/layout/orgChart1"/>
    <dgm:cxn modelId="{0B28106E-AD47-4362-BA12-C8F07735EC39}" type="presParOf" srcId="{45F30987-F887-42FB-8163-9858092F6303}" destId="{E3EF21E5-2350-4A2E-B54B-6EA97C7EA89C}" srcOrd="0" destOrd="0" presId="urn:microsoft.com/office/officeart/2005/8/layout/orgChart1"/>
    <dgm:cxn modelId="{C2140C1F-9089-4935-9AB9-609DC86FC50C}" type="presParOf" srcId="{45F30987-F887-42FB-8163-9858092F6303}" destId="{40A5E690-7C88-4580-B513-9A470817489E}" srcOrd="1" destOrd="0" presId="urn:microsoft.com/office/officeart/2005/8/layout/orgChart1"/>
    <dgm:cxn modelId="{DBCBA59C-2492-4387-8562-125A8BF3A3B9}" type="presParOf" srcId="{7F85D862-9B56-4D76-AEA8-1FDC2E052A18}" destId="{96870431-7E11-4561-9FFC-6BC8B53B56C5}" srcOrd="1" destOrd="0" presId="urn:microsoft.com/office/officeart/2005/8/layout/orgChart1"/>
    <dgm:cxn modelId="{D396359C-2265-4F69-9BF4-E8CF5420A2A4}" type="presParOf" srcId="{7F85D862-9B56-4D76-AEA8-1FDC2E052A18}" destId="{2A1ECFFB-4BAE-4EDC-9257-A3BBF19C52CC}" srcOrd="2" destOrd="0" presId="urn:microsoft.com/office/officeart/2005/8/layout/orgChart1"/>
    <dgm:cxn modelId="{C7F8469F-BD43-4679-898A-21C235189140}" type="presParOf" srcId="{71F2944C-22ED-4660-89F9-7AEF8AF80B9F}" destId="{6BF511BE-4B75-496F-BCF8-B0CFE6B43939}" srcOrd="12" destOrd="0" presId="urn:microsoft.com/office/officeart/2005/8/layout/orgChart1"/>
    <dgm:cxn modelId="{B21465EA-1537-400A-B637-E6C9F2656FFF}" type="presParOf" srcId="{71F2944C-22ED-4660-89F9-7AEF8AF80B9F}" destId="{FEB45AE5-252B-4813-96CC-08C38E88B9A9}" srcOrd="13" destOrd="0" presId="urn:microsoft.com/office/officeart/2005/8/layout/orgChart1"/>
    <dgm:cxn modelId="{A327581C-DCBF-4067-97A2-A5C380A72733}" type="presParOf" srcId="{FEB45AE5-252B-4813-96CC-08C38E88B9A9}" destId="{693E5AAA-6B85-4C8F-8BF7-DBBD6FFFC5D7}" srcOrd="0" destOrd="0" presId="urn:microsoft.com/office/officeart/2005/8/layout/orgChart1"/>
    <dgm:cxn modelId="{A4462316-9956-4132-87BC-1DE0431F54E1}" type="presParOf" srcId="{693E5AAA-6B85-4C8F-8BF7-DBBD6FFFC5D7}" destId="{9EA352F9-C4F3-4801-9943-23C3EBF7802C}" srcOrd="0" destOrd="0" presId="urn:microsoft.com/office/officeart/2005/8/layout/orgChart1"/>
    <dgm:cxn modelId="{1A895EF2-AAAF-4C4B-BA0A-70977AECF26D}" type="presParOf" srcId="{693E5AAA-6B85-4C8F-8BF7-DBBD6FFFC5D7}" destId="{B0A24DA3-3A65-4792-BC64-6D3B27F220DB}" srcOrd="1" destOrd="0" presId="urn:microsoft.com/office/officeart/2005/8/layout/orgChart1"/>
    <dgm:cxn modelId="{B3047E03-9CCB-4730-9ABD-BD475BD65FE1}" type="presParOf" srcId="{FEB45AE5-252B-4813-96CC-08C38E88B9A9}" destId="{BE5C4328-A7BC-499F-969D-56F3B6AE3B78}" srcOrd="1" destOrd="0" presId="urn:microsoft.com/office/officeart/2005/8/layout/orgChart1"/>
    <dgm:cxn modelId="{62D2184B-6118-4D5F-A2DC-6C6FCE62FFCC}" type="presParOf" srcId="{FEB45AE5-252B-4813-96CC-08C38E88B9A9}" destId="{E9B3D5AA-50BE-454B-9015-BDB794860DAD}" srcOrd="2" destOrd="0" presId="urn:microsoft.com/office/officeart/2005/8/layout/orgChart1"/>
    <dgm:cxn modelId="{F0B5C112-729B-4AA8-87E2-E91FFBA43F50}" type="presParOf" srcId="{71F2944C-22ED-4660-89F9-7AEF8AF80B9F}" destId="{9CCEA704-3591-42CC-848A-349A02308EA2}" srcOrd="14" destOrd="0" presId="urn:microsoft.com/office/officeart/2005/8/layout/orgChart1"/>
    <dgm:cxn modelId="{17A117F6-27B8-4442-9C3D-7B0F0589ED5C}" type="presParOf" srcId="{71F2944C-22ED-4660-89F9-7AEF8AF80B9F}" destId="{D2FFFE29-A956-4ACE-8FF1-1FA16B85E359}" srcOrd="15" destOrd="0" presId="urn:microsoft.com/office/officeart/2005/8/layout/orgChart1"/>
    <dgm:cxn modelId="{4AEA9D3A-839F-41B2-B8EA-15773DCD4E7C}" type="presParOf" srcId="{D2FFFE29-A956-4ACE-8FF1-1FA16B85E359}" destId="{B80C1BAC-C1B9-4512-A325-317658F15E25}" srcOrd="0" destOrd="0" presId="urn:microsoft.com/office/officeart/2005/8/layout/orgChart1"/>
    <dgm:cxn modelId="{15FB7834-5215-4E97-A6AB-3F5DF6BB37C9}" type="presParOf" srcId="{B80C1BAC-C1B9-4512-A325-317658F15E25}" destId="{5D298D27-1127-4CAE-A10F-2EA8C6FEC3BA}" srcOrd="0" destOrd="0" presId="urn:microsoft.com/office/officeart/2005/8/layout/orgChart1"/>
    <dgm:cxn modelId="{4510E7BB-EAA9-4538-A2F9-E4B6FD0F3D02}" type="presParOf" srcId="{B80C1BAC-C1B9-4512-A325-317658F15E25}" destId="{18102891-D944-445F-9C14-A5DD93BD9310}" srcOrd="1" destOrd="0" presId="urn:microsoft.com/office/officeart/2005/8/layout/orgChart1"/>
    <dgm:cxn modelId="{430C4D04-F355-4ECC-BDBD-F1DBBB56BE5E}" type="presParOf" srcId="{D2FFFE29-A956-4ACE-8FF1-1FA16B85E359}" destId="{1D3666EB-36AA-4036-8562-3131E7C52109}" srcOrd="1" destOrd="0" presId="urn:microsoft.com/office/officeart/2005/8/layout/orgChart1"/>
    <dgm:cxn modelId="{35C347F9-29FC-4D24-A502-91677E17085F}" type="presParOf" srcId="{D2FFFE29-A956-4ACE-8FF1-1FA16B85E359}" destId="{03287F3C-2348-482F-B6A7-49F57C34B6AB}" srcOrd="2" destOrd="0" presId="urn:microsoft.com/office/officeart/2005/8/layout/orgChart1"/>
    <dgm:cxn modelId="{3319A559-B655-440B-AD35-1149FB73DA72}" type="presParOf" srcId="{71F2944C-22ED-4660-89F9-7AEF8AF80B9F}" destId="{AD917D63-99CB-49B3-B274-9633A87890EC}" srcOrd="16" destOrd="0" presId="urn:microsoft.com/office/officeart/2005/8/layout/orgChart1"/>
    <dgm:cxn modelId="{C468DE2F-3744-4BF2-BD93-31A581EB089C}" type="presParOf" srcId="{71F2944C-22ED-4660-89F9-7AEF8AF80B9F}" destId="{C24B7E21-EF6C-400C-98D8-90DA8C8A1B30}" srcOrd="17" destOrd="0" presId="urn:microsoft.com/office/officeart/2005/8/layout/orgChart1"/>
    <dgm:cxn modelId="{B81F3229-93F6-4C99-897C-FED154740164}" type="presParOf" srcId="{C24B7E21-EF6C-400C-98D8-90DA8C8A1B30}" destId="{5396EDB6-AA52-4906-BCD3-17D9F98193B0}" srcOrd="0" destOrd="0" presId="urn:microsoft.com/office/officeart/2005/8/layout/orgChart1"/>
    <dgm:cxn modelId="{5D27FB8C-8AAA-4789-A10C-6C1D898B5016}" type="presParOf" srcId="{5396EDB6-AA52-4906-BCD3-17D9F98193B0}" destId="{90D3740E-F7D6-4521-A306-643570E262FC}" srcOrd="0" destOrd="0" presId="urn:microsoft.com/office/officeart/2005/8/layout/orgChart1"/>
    <dgm:cxn modelId="{3476F87E-4BC9-4250-821F-E863C7F6D8B2}" type="presParOf" srcId="{5396EDB6-AA52-4906-BCD3-17D9F98193B0}" destId="{B686B89E-360E-4B15-85AC-3BE086A93317}" srcOrd="1" destOrd="0" presId="urn:microsoft.com/office/officeart/2005/8/layout/orgChart1"/>
    <dgm:cxn modelId="{68909511-506E-4B78-9C41-D3A501F457B3}" type="presParOf" srcId="{C24B7E21-EF6C-400C-98D8-90DA8C8A1B30}" destId="{CAE61DF6-5D4D-4067-BD59-11BC9FB59987}" srcOrd="1" destOrd="0" presId="urn:microsoft.com/office/officeart/2005/8/layout/orgChart1"/>
    <dgm:cxn modelId="{99A3C7A3-0C35-464A-88F0-C60305A01167}" type="presParOf" srcId="{C24B7E21-EF6C-400C-98D8-90DA8C8A1B30}" destId="{29745C2A-42D9-46FD-A555-EBF06F72D2A1}" srcOrd="2" destOrd="0" presId="urn:microsoft.com/office/officeart/2005/8/layout/orgChart1"/>
    <dgm:cxn modelId="{565F129F-AD54-4387-A427-B3371BA8F331}" type="presParOf" srcId="{B0A2474A-47B0-4000-A5BD-974A667D3A0B}" destId="{6EB32CC1-2068-4BFA-9215-AFAD9966CF2D}"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4E048E-4CDC-477A-970B-C57BEED2FFA6}" type="doc">
      <dgm:prSet loTypeId="urn:microsoft.com/office/officeart/2005/8/layout/pyramid2" loCatId="list" qsTypeId="urn:microsoft.com/office/officeart/2005/8/quickstyle/simple1" qsCatId="simple" csTypeId="urn:microsoft.com/office/officeart/2005/8/colors/accent1_2" csCatId="accent1" phldr="1"/>
      <dgm:spPr/>
    </dgm:pt>
    <dgm:pt modelId="{200A498C-365F-4C2B-A767-A3D52BAD15C1}">
      <dgm:prSet phldrT="[Texto]" custT="1"/>
      <dgm:spPr>
        <a:solidFill>
          <a:schemeClr val="tx1">
            <a:lumMod val="65000"/>
            <a:lumOff val="35000"/>
            <a:alpha val="90000"/>
          </a:schemeClr>
        </a:solidFill>
      </dgm:spPr>
      <dgm:t>
        <a:bodyPr/>
        <a:lstStyle/>
        <a:p>
          <a:r>
            <a:rPr lang="es-ES" sz="3200" dirty="0" smtClean="0">
              <a:latin typeface="Georgia" panose="02040502050405020303" pitchFamily="18" charset="0"/>
            </a:rPr>
            <a:t>Datos generales de la Sociedad</a:t>
          </a:r>
          <a:endParaRPr lang="es-ES" sz="3200" dirty="0">
            <a:latin typeface="Georgia" panose="02040502050405020303" pitchFamily="18" charset="0"/>
          </a:endParaRPr>
        </a:p>
      </dgm:t>
    </dgm:pt>
    <dgm:pt modelId="{1451C656-CD23-403A-AB80-717BE9326061}" type="parTrans" cxnId="{7FF7CA56-A544-4496-99AC-9BFEFC146DE0}">
      <dgm:prSet/>
      <dgm:spPr/>
      <dgm:t>
        <a:bodyPr/>
        <a:lstStyle/>
        <a:p>
          <a:endParaRPr lang="es-ES"/>
        </a:p>
      </dgm:t>
    </dgm:pt>
    <dgm:pt modelId="{1C8C403E-4BDF-4D5C-AA20-7C1260D7F66F}" type="sibTrans" cxnId="{7FF7CA56-A544-4496-99AC-9BFEFC146DE0}">
      <dgm:prSet/>
      <dgm:spPr/>
      <dgm:t>
        <a:bodyPr/>
        <a:lstStyle/>
        <a:p>
          <a:endParaRPr lang="es-ES"/>
        </a:p>
      </dgm:t>
    </dgm:pt>
    <dgm:pt modelId="{784B980A-46E5-49FC-9150-F81E2D2A3FE1}">
      <dgm:prSet phldrT="[Texto]" custT="1"/>
      <dgm:spPr>
        <a:solidFill>
          <a:schemeClr val="tx1">
            <a:lumMod val="65000"/>
            <a:lumOff val="35000"/>
            <a:alpha val="90000"/>
          </a:schemeClr>
        </a:solidFill>
      </dgm:spPr>
      <dgm:t>
        <a:bodyPr/>
        <a:lstStyle/>
        <a:p>
          <a:r>
            <a:rPr lang="es-MX" sz="3200" dirty="0" smtClean="0">
              <a:latin typeface="Georgia" panose="02040502050405020303" pitchFamily="18" charset="0"/>
            </a:rPr>
            <a:t>Datos generales del cliente o beneficiario</a:t>
          </a:r>
          <a:endParaRPr lang="es-ES" sz="3200" dirty="0">
            <a:latin typeface="Georgia" panose="02040502050405020303" pitchFamily="18" charset="0"/>
          </a:endParaRPr>
        </a:p>
      </dgm:t>
    </dgm:pt>
    <dgm:pt modelId="{1DACE602-ED4A-4C0E-920A-7233EB88F7F6}" type="parTrans" cxnId="{DC4E0411-0DF0-407A-9CD6-A05296364F8A}">
      <dgm:prSet/>
      <dgm:spPr/>
      <dgm:t>
        <a:bodyPr/>
        <a:lstStyle/>
        <a:p>
          <a:endParaRPr lang="es-ES"/>
        </a:p>
      </dgm:t>
    </dgm:pt>
    <dgm:pt modelId="{8AC3B0A9-382A-47BF-A4B1-ADD61112E142}" type="sibTrans" cxnId="{DC4E0411-0DF0-407A-9CD6-A05296364F8A}">
      <dgm:prSet/>
      <dgm:spPr/>
      <dgm:t>
        <a:bodyPr/>
        <a:lstStyle/>
        <a:p>
          <a:endParaRPr lang="es-ES"/>
        </a:p>
      </dgm:t>
    </dgm:pt>
    <dgm:pt modelId="{18696E0B-7F16-4E4B-B240-3152742D25B1}">
      <dgm:prSet phldrT="[Texto]" custT="1"/>
      <dgm:spPr>
        <a:solidFill>
          <a:schemeClr val="tx1">
            <a:lumMod val="65000"/>
            <a:lumOff val="35000"/>
            <a:alpha val="90000"/>
          </a:schemeClr>
        </a:solidFill>
      </dgm:spPr>
      <dgm:t>
        <a:bodyPr/>
        <a:lstStyle/>
        <a:p>
          <a:r>
            <a:rPr lang="es-MX" sz="3200" dirty="0" smtClean="0">
              <a:latin typeface="Georgia" panose="02040502050405020303" pitchFamily="18" charset="0"/>
            </a:rPr>
            <a:t>Descripción general de la actividad vulnerable a la cual corresponde el aviso</a:t>
          </a:r>
          <a:endParaRPr lang="es-ES" sz="3200" dirty="0">
            <a:latin typeface="Georgia" panose="02040502050405020303" pitchFamily="18" charset="0"/>
          </a:endParaRPr>
        </a:p>
      </dgm:t>
    </dgm:pt>
    <dgm:pt modelId="{FC6992ED-5107-4311-8A7A-3F63AD8F5E9E}" type="parTrans" cxnId="{09C5E382-129B-4FE9-BFC8-B497A152972A}">
      <dgm:prSet/>
      <dgm:spPr/>
      <dgm:t>
        <a:bodyPr/>
        <a:lstStyle/>
        <a:p>
          <a:endParaRPr lang="es-ES"/>
        </a:p>
      </dgm:t>
    </dgm:pt>
    <dgm:pt modelId="{59EBB4EC-8A87-4AA4-B8E5-C7A0BA7A23F0}" type="sibTrans" cxnId="{09C5E382-129B-4FE9-BFC8-B497A152972A}">
      <dgm:prSet/>
      <dgm:spPr/>
      <dgm:t>
        <a:bodyPr/>
        <a:lstStyle/>
        <a:p>
          <a:endParaRPr lang="es-ES"/>
        </a:p>
      </dgm:t>
    </dgm:pt>
    <dgm:pt modelId="{A0122DCD-C6E2-4C71-B448-736DA48B6FC0}" type="pres">
      <dgm:prSet presAssocID="{5A4E048E-4CDC-477A-970B-C57BEED2FFA6}" presName="compositeShape" presStyleCnt="0">
        <dgm:presLayoutVars>
          <dgm:dir/>
          <dgm:resizeHandles/>
        </dgm:presLayoutVars>
      </dgm:prSet>
      <dgm:spPr/>
    </dgm:pt>
    <dgm:pt modelId="{E73446D7-4B3E-49FD-AE53-77526BC995FB}" type="pres">
      <dgm:prSet presAssocID="{5A4E048E-4CDC-477A-970B-C57BEED2FFA6}" presName="pyramid" presStyleLbl="node1" presStyleIdx="0" presStyleCnt="1" custScaleX="131909" custLinFactNeighborX="-13269" custLinFactNeighborY="1444"/>
      <dgm:spPr>
        <a:solidFill>
          <a:srgbClr val="FFC000"/>
        </a:solidFill>
      </dgm:spPr>
    </dgm:pt>
    <dgm:pt modelId="{2E937DD2-DF90-4F8F-AAAC-3AEDCDBE5728}" type="pres">
      <dgm:prSet presAssocID="{5A4E048E-4CDC-477A-970B-C57BEED2FFA6}" presName="theList" presStyleCnt="0"/>
      <dgm:spPr/>
    </dgm:pt>
    <dgm:pt modelId="{BFFFD732-7625-47B5-AE48-87C96053CCF7}" type="pres">
      <dgm:prSet presAssocID="{200A498C-365F-4C2B-A767-A3D52BAD15C1}" presName="aNode" presStyleLbl="fgAcc1" presStyleIdx="0" presStyleCnt="3" custScaleX="156910" custLinFactNeighborX="30778" custLinFactNeighborY="-16114">
        <dgm:presLayoutVars>
          <dgm:bulletEnabled val="1"/>
        </dgm:presLayoutVars>
      </dgm:prSet>
      <dgm:spPr/>
      <dgm:t>
        <a:bodyPr/>
        <a:lstStyle/>
        <a:p>
          <a:endParaRPr lang="es-ES"/>
        </a:p>
      </dgm:t>
    </dgm:pt>
    <dgm:pt modelId="{BB8C4DE8-1D5B-49DE-972D-C0817B15DA44}" type="pres">
      <dgm:prSet presAssocID="{200A498C-365F-4C2B-A767-A3D52BAD15C1}" presName="aSpace" presStyleCnt="0"/>
      <dgm:spPr/>
    </dgm:pt>
    <dgm:pt modelId="{CEA0B3A9-EBB1-4BAF-AA2A-3B1E63AF317B}" type="pres">
      <dgm:prSet presAssocID="{784B980A-46E5-49FC-9150-F81E2D2A3FE1}" presName="aNode" presStyleLbl="fgAcc1" presStyleIdx="1" presStyleCnt="3" custScaleX="153931" custLinFactNeighborX="28814" custLinFactNeighborY="16114">
        <dgm:presLayoutVars>
          <dgm:bulletEnabled val="1"/>
        </dgm:presLayoutVars>
      </dgm:prSet>
      <dgm:spPr/>
      <dgm:t>
        <a:bodyPr/>
        <a:lstStyle/>
        <a:p>
          <a:endParaRPr lang="es-ES"/>
        </a:p>
      </dgm:t>
    </dgm:pt>
    <dgm:pt modelId="{E0F880B0-BA13-4E73-AF7D-3CEC556583CE}" type="pres">
      <dgm:prSet presAssocID="{784B980A-46E5-49FC-9150-F81E2D2A3FE1}" presName="aSpace" presStyleCnt="0"/>
      <dgm:spPr/>
    </dgm:pt>
    <dgm:pt modelId="{5DA3CA31-FFBD-426E-80A0-54E1E7EE9E9E}" type="pres">
      <dgm:prSet presAssocID="{18696E0B-7F16-4E4B-B240-3152742D25B1}" presName="aNode" presStyleLbl="fgAcc1" presStyleIdx="2" presStyleCnt="3" custScaleX="155062" custScaleY="140698" custLinFactNeighborX="30779" custLinFactNeighborY="64455">
        <dgm:presLayoutVars>
          <dgm:bulletEnabled val="1"/>
        </dgm:presLayoutVars>
      </dgm:prSet>
      <dgm:spPr/>
      <dgm:t>
        <a:bodyPr/>
        <a:lstStyle/>
        <a:p>
          <a:endParaRPr lang="es-ES"/>
        </a:p>
      </dgm:t>
    </dgm:pt>
    <dgm:pt modelId="{699CB7C4-E8CF-4A7B-9510-B8D84BBD1673}" type="pres">
      <dgm:prSet presAssocID="{18696E0B-7F16-4E4B-B240-3152742D25B1}" presName="aSpace" presStyleCnt="0"/>
      <dgm:spPr/>
    </dgm:pt>
  </dgm:ptLst>
  <dgm:cxnLst>
    <dgm:cxn modelId="{09C5E382-129B-4FE9-BFC8-B497A152972A}" srcId="{5A4E048E-4CDC-477A-970B-C57BEED2FFA6}" destId="{18696E0B-7F16-4E4B-B240-3152742D25B1}" srcOrd="2" destOrd="0" parTransId="{FC6992ED-5107-4311-8A7A-3F63AD8F5E9E}" sibTransId="{59EBB4EC-8A87-4AA4-B8E5-C7A0BA7A23F0}"/>
    <dgm:cxn modelId="{7FF7CA56-A544-4496-99AC-9BFEFC146DE0}" srcId="{5A4E048E-4CDC-477A-970B-C57BEED2FFA6}" destId="{200A498C-365F-4C2B-A767-A3D52BAD15C1}" srcOrd="0" destOrd="0" parTransId="{1451C656-CD23-403A-AB80-717BE9326061}" sibTransId="{1C8C403E-4BDF-4D5C-AA20-7C1260D7F66F}"/>
    <dgm:cxn modelId="{628705F9-35CE-4F60-9D05-8656150CD2D1}" type="presOf" srcId="{5A4E048E-4CDC-477A-970B-C57BEED2FFA6}" destId="{A0122DCD-C6E2-4C71-B448-736DA48B6FC0}" srcOrd="0" destOrd="0" presId="urn:microsoft.com/office/officeart/2005/8/layout/pyramid2"/>
    <dgm:cxn modelId="{D6517AD6-6C8A-4749-9FF4-07143B7628D3}" type="presOf" srcId="{18696E0B-7F16-4E4B-B240-3152742D25B1}" destId="{5DA3CA31-FFBD-426E-80A0-54E1E7EE9E9E}" srcOrd="0" destOrd="0" presId="urn:microsoft.com/office/officeart/2005/8/layout/pyramid2"/>
    <dgm:cxn modelId="{8668F281-920F-4011-9570-2626385214DB}" type="presOf" srcId="{784B980A-46E5-49FC-9150-F81E2D2A3FE1}" destId="{CEA0B3A9-EBB1-4BAF-AA2A-3B1E63AF317B}" srcOrd="0" destOrd="0" presId="urn:microsoft.com/office/officeart/2005/8/layout/pyramid2"/>
    <dgm:cxn modelId="{DC4E0411-0DF0-407A-9CD6-A05296364F8A}" srcId="{5A4E048E-4CDC-477A-970B-C57BEED2FFA6}" destId="{784B980A-46E5-49FC-9150-F81E2D2A3FE1}" srcOrd="1" destOrd="0" parTransId="{1DACE602-ED4A-4C0E-920A-7233EB88F7F6}" sibTransId="{8AC3B0A9-382A-47BF-A4B1-ADD61112E142}"/>
    <dgm:cxn modelId="{A7F90D09-9E92-4361-9387-5B78FCB5E666}" type="presOf" srcId="{200A498C-365F-4C2B-A767-A3D52BAD15C1}" destId="{BFFFD732-7625-47B5-AE48-87C96053CCF7}" srcOrd="0" destOrd="0" presId="urn:microsoft.com/office/officeart/2005/8/layout/pyramid2"/>
    <dgm:cxn modelId="{0203452D-11DF-41BD-A2E0-2FDDBC0F8B88}" type="presParOf" srcId="{A0122DCD-C6E2-4C71-B448-736DA48B6FC0}" destId="{E73446D7-4B3E-49FD-AE53-77526BC995FB}" srcOrd="0" destOrd="0" presId="urn:microsoft.com/office/officeart/2005/8/layout/pyramid2"/>
    <dgm:cxn modelId="{6E7AF827-8B5F-4F6C-A0E1-FE1A553ED07A}" type="presParOf" srcId="{A0122DCD-C6E2-4C71-B448-736DA48B6FC0}" destId="{2E937DD2-DF90-4F8F-AAAC-3AEDCDBE5728}" srcOrd="1" destOrd="0" presId="urn:microsoft.com/office/officeart/2005/8/layout/pyramid2"/>
    <dgm:cxn modelId="{8B833F9E-D222-491A-A6AF-499277FD7077}" type="presParOf" srcId="{2E937DD2-DF90-4F8F-AAAC-3AEDCDBE5728}" destId="{BFFFD732-7625-47B5-AE48-87C96053CCF7}" srcOrd="0" destOrd="0" presId="urn:microsoft.com/office/officeart/2005/8/layout/pyramid2"/>
    <dgm:cxn modelId="{DBC9216D-2A77-4336-95DC-5688B3D4BFE4}" type="presParOf" srcId="{2E937DD2-DF90-4F8F-AAAC-3AEDCDBE5728}" destId="{BB8C4DE8-1D5B-49DE-972D-C0817B15DA44}" srcOrd="1" destOrd="0" presId="urn:microsoft.com/office/officeart/2005/8/layout/pyramid2"/>
    <dgm:cxn modelId="{24F1B465-4675-43FE-A108-044DA176F0CE}" type="presParOf" srcId="{2E937DD2-DF90-4F8F-AAAC-3AEDCDBE5728}" destId="{CEA0B3A9-EBB1-4BAF-AA2A-3B1E63AF317B}" srcOrd="2" destOrd="0" presId="urn:microsoft.com/office/officeart/2005/8/layout/pyramid2"/>
    <dgm:cxn modelId="{C7BD53B4-9BA8-4226-94B0-2EE8DB628523}" type="presParOf" srcId="{2E937DD2-DF90-4F8F-AAAC-3AEDCDBE5728}" destId="{E0F880B0-BA13-4E73-AF7D-3CEC556583CE}" srcOrd="3" destOrd="0" presId="urn:microsoft.com/office/officeart/2005/8/layout/pyramid2"/>
    <dgm:cxn modelId="{6E414E09-2B9D-44FE-8F6F-A4BA11D0EEC1}" type="presParOf" srcId="{2E937DD2-DF90-4F8F-AAAC-3AEDCDBE5728}" destId="{5DA3CA31-FFBD-426E-80A0-54E1E7EE9E9E}" srcOrd="4" destOrd="0" presId="urn:microsoft.com/office/officeart/2005/8/layout/pyramid2"/>
    <dgm:cxn modelId="{E8443F97-82F3-47BD-BBDC-2E82F389AE23}" type="presParOf" srcId="{2E937DD2-DF90-4F8F-AAAC-3AEDCDBE5728}" destId="{699CB7C4-E8CF-4A7B-9510-B8D84BBD1673}"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0949A5C-F019-496D-819A-DA51C08EE4CE}"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s-MX"/>
        </a:p>
      </dgm:t>
    </dgm:pt>
    <dgm:pt modelId="{ED7C9FBA-C4F2-4C54-B555-FA1A2C44C74A}">
      <dgm:prSet phldrT="[Texto]" custT="1"/>
      <dgm:spPr>
        <a:solidFill>
          <a:srgbClr val="FFC000"/>
        </a:solidFill>
      </dgm:spPr>
      <dgm:t>
        <a:bodyPr/>
        <a:lstStyle/>
        <a:p>
          <a:r>
            <a:rPr lang="es-MX" sz="3000" b="1" dirty="0" smtClean="0">
              <a:solidFill>
                <a:schemeClr val="tx1"/>
              </a:solidFill>
              <a:latin typeface="Georgia" panose="02040502050405020303" pitchFamily="18" charset="0"/>
            </a:rPr>
            <a:t>KYC</a:t>
          </a:r>
          <a:endParaRPr lang="es-MX" sz="3000" b="1" dirty="0">
            <a:solidFill>
              <a:schemeClr val="tx1"/>
            </a:solidFill>
            <a:latin typeface="Georgia" panose="02040502050405020303" pitchFamily="18" charset="0"/>
          </a:endParaRPr>
        </a:p>
      </dgm:t>
    </dgm:pt>
    <dgm:pt modelId="{7BB29D81-A23A-4EB4-A50B-0728A42A2A85}" type="parTrans" cxnId="{FFECA631-74A7-4370-AF9D-7065F861517F}">
      <dgm:prSet/>
      <dgm:spPr/>
      <dgm:t>
        <a:bodyPr/>
        <a:lstStyle/>
        <a:p>
          <a:endParaRPr lang="es-MX"/>
        </a:p>
      </dgm:t>
    </dgm:pt>
    <dgm:pt modelId="{6FEEC33E-3AE8-4750-8355-B437A4928337}" type="sibTrans" cxnId="{FFECA631-74A7-4370-AF9D-7065F861517F}">
      <dgm:prSet/>
      <dgm:spPr/>
      <dgm:t>
        <a:bodyPr/>
        <a:lstStyle/>
        <a:p>
          <a:endParaRPr lang="es-MX"/>
        </a:p>
      </dgm:t>
    </dgm:pt>
    <dgm:pt modelId="{C5516D77-CE0A-4058-AC2E-0B31130453CB}">
      <dgm:prSet phldrT="[Texto]"/>
      <dgm:spPr>
        <a:solidFill>
          <a:schemeClr val="tx1">
            <a:lumMod val="65000"/>
            <a:lumOff val="35000"/>
          </a:schemeClr>
        </a:solidFill>
      </dgm:spPr>
      <dgm:t>
        <a:bodyPr/>
        <a:lstStyle/>
        <a:p>
          <a:r>
            <a:rPr lang="es-MX" dirty="0" smtClean="0">
              <a:latin typeface="Georgia" panose="02040502050405020303" pitchFamily="18" charset="0"/>
            </a:rPr>
            <a:t>Los expedientes de identificación podrán ser utilizados para todas las operaciones con el mismo cliente.</a:t>
          </a:r>
          <a:endParaRPr lang="es-MX" dirty="0">
            <a:latin typeface="Georgia" panose="02040502050405020303" pitchFamily="18" charset="0"/>
          </a:endParaRPr>
        </a:p>
      </dgm:t>
    </dgm:pt>
    <dgm:pt modelId="{9BD7D402-A9DE-4BB1-BD83-9CD166FC7C19}" type="parTrans" cxnId="{12731E71-1A5E-4F55-9D48-24B9D33E134D}">
      <dgm:prSet/>
      <dgm:spPr>
        <a:ln>
          <a:solidFill>
            <a:schemeClr val="tx1"/>
          </a:solidFill>
        </a:ln>
      </dgm:spPr>
      <dgm:t>
        <a:bodyPr/>
        <a:lstStyle/>
        <a:p>
          <a:endParaRPr lang="es-MX"/>
        </a:p>
      </dgm:t>
    </dgm:pt>
    <dgm:pt modelId="{969E064F-FD85-4CE8-BBAE-6CA3AF9734F3}" type="sibTrans" cxnId="{12731E71-1A5E-4F55-9D48-24B9D33E134D}">
      <dgm:prSet/>
      <dgm:spPr/>
      <dgm:t>
        <a:bodyPr/>
        <a:lstStyle/>
        <a:p>
          <a:endParaRPr lang="es-MX"/>
        </a:p>
      </dgm:t>
    </dgm:pt>
    <dgm:pt modelId="{20AC1A8C-E304-4BD7-8BFB-D31AB13A6DDB}">
      <dgm:prSet phldrT="[Texto]"/>
      <dgm:spPr>
        <a:solidFill>
          <a:schemeClr val="tx1">
            <a:lumMod val="65000"/>
            <a:lumOff val="35000"/>
          </a:schemeClr>
        </a:solidFill>
      </dgm:spPr>
      <dgm:t>
        <a:bodyPr/>
        <a:lstStyle/>
        <a:p>
          <a:r>
            <a:rPr lang="es-MX" dirty="0" smtClean="0">
              <a:latin typeface="Georgia" panose="02040502050405020303" pitchFamily="18" charset="0"/>
            </a:rPr>
            <a:t>Se deberán cotejar las copias recibidas contra los documentos originales.</a:t>
          </a:r>
          <a:endParaRPr lang="es-MX" dirty="0">
            <a:latin typeface="Georgia" panose="02040502050405020303" pitchFamily="18" charset="0"/>
          </a:endParaRPr>
        </a:p>
      </dgm:t>
    </dgm:pt>
    <dgm:pt modelId="{4DCB7D97-8042-4BF9-B6BD-9378D7189656}" type="parTrans" cxnId="{46836682-44E0-4753-BECC-C54BC490D549}">
      <dgm:prSet/>
      <dgm:spPr>
        <a:ln>
          <a:solidFill>
            <a:schemeClr val="tx1"/>
          </a:solidFill>
        </a:ln>
      </dgm:spPr>
      <dgm:t>
        <a:bodyPr/>
        <a:lstStyle/>
        <a:p>
          <a:endParaRPr lang="es-MX"/>
        </a:p>
      </dgm:t>
    </dgm:pt>
    <dgm:pt modelId="{1DCD901C-E759-4448-985A-AB7E28912B94}" type="sibTrans" cxnId="{46836682-44E0-4753-BECC-C54BC490D549}">
      <dgm:prSet/>
      <dgm:spPr/>
      <dgm:t>
        <a:bodyPr/>
        <a:lstStyle/>
        <a:p>
          <a:endParaRPr lang="es-MX"/>
        </a:p>
      </dgm:t>
    </dgm:pt>
    <dgm:pt modelId="{1EDF3E27-0673-488C-855F-99E010B731EF}">
      <dgm:prSet phldrT="[Texto]"/>
      <dgm:spPr>
        <a:solidFill>
          <a:schemeClr val="tx1">
            <a:lumMod val="65000"/>
            <a:lumOff val="35000"/>
          </a:schemeClr>
        </a:solidFill>
      </dgm:spPr>
      <dgm:t>
        <a:bodyPr/>
        <a:lstStyle/>
        <a:p>
          <a:r>
            <a:rPr lang="es-MX" dirty="0" smtClean="0">
              <a:latin typeface="Georgia" panose="02040502050405020303" pitchFamily="18" charset="0"/>
            </a:rPr>
            <a:t>Medidas simplificadas para clientes de bajo riesgo.</a:t>
          </a:r>
          <a:endParaRPr lang="es-MX" dirty="0">
            <a:latin typeface="Georgia" panose="02040502050405020303" pitchFamily="18" charset="0"/>
          </a:endParaRPr>
        </a:p>
      </dgm:t>
    </dgm:pt>
    <dgm:pt modelId="{9547573E-9DF9-4322-8688-061D8849EE34}" type="parTrans" cxnId="{2891695B-BBCF-48D8-8332-DB9BD4BF1FF5}">
      <dgm:prSet/>
      <dgm:spPr>
        <a:ln>
          <a:solidFill>
            <a:schemeClr val="tx1"/>
          </a:solidFill>
        </a:ln>
      </dgm:spPr>
      <dgm:t>
        <a:bodyPr/>
        <a:lstStyle/>
        <a:p>
          <a:endParaRPr lang="es-MX"/>
        </a:p>
      </dgm:t>
    </dgm:pt>
    <dgm:pt modelId="{ACD1EF41-F669-499F-974C-6BE2C66514B8}" type="sibTrans" cxnId="{2891695B-BBCF-48D8-8332-DB9BD4BF1FF5}">
      <dgm:prSet/>
      <dgm:spPr/>
      <dgm:t>
        <a:bodyPr/>
        <a:lstStyle/>
        <a:p>
          <a:endParaRPr lang="es-MX"/>
        </a:p>
      </dgm:t>
    </dgm:pt>
    <dgm:pt modelId="{EFE049FF-7724-40E3-A140-4E50BB5C8C82}">
      <dgm:prSet phldrT="[Texto]"/>
      <dgm:spPr>
        <a:solidFill>
          <a:schemeClr val="tx1">
            <a:lumMod val="65000"/>
            <a:lumOff val="35000"/>
          </a:schemeClr>
        </a:solidFill>
      </dgm:spPr>
      <dgm:t>
        <a:bodyPr/>
        <a:lstStyle/>
        <a:p>
          <a:r>
            <a:rPr lang="es-MX" dirty="0" smtClean="0">
              <a:latin typeface="Georgia" panose="02040502050405020303" pitchFamily="18" charset="0"/>
            </a:rPr>
            <a:t>Desarrollar mecanismos para dar seguimiento y acumular las operaciones de clientes por un periodo de 6 meses.</a:t>
          </a:r>
          <a:endParaRPr lang="es-MX" dirty="0">
            <a:latin typeface="Georgia" panose="02040502050405020303" pitchFamily="18" charset="0"/>
          </a:endParaRPr>
        </a:p>
      </dgm:t>
    </dgm:pt>
    <dgm:pt modelId="{1C3FF18F-C1DB-4CB5-AFB8-DB3076807468}" type="parTrans" cxnId="{BACB40A9-0968-4637-8658-E34709B632E9}">
      <dgm:prSet/>
      <dgm:spPr>
        <a:ln>
          <a:solidFill>
            <a:schemeClr val="tx1"/>
          </a:solidFill>
        </a:ln>
      </dgm:spPr>
      <dgm:t>
        <a:bodyPr/>
        <a:lstStyle/>
        <a:p>
          <a:endParaRPr lang="es-MX"/>
        </a:p>
      </dgm:t>
    </dgm:pt>
    <dgm:pt modelId="{5A134CB4-CAF8-4BF2-866F-AA3A55C6DC69}" type="sibTrans" cxnId="{BACB40A9-0968-4637-8658-E34709B632E9}">
      <dgm:prSet/>
      <dgm:spPr/>
      <dgm:t>
        <a:bodyPr/>
        <a:lstStyle/>
        <a:p>
          <a:endParaRPr lang="es-MX"/>
        </a:p>
      </dgm:t>
    </dgm:pt>
    <dgm:pt modelId="{C71B46A5-B616-43D1-A74C-CA1AD03C6EA4}" type="pres">
      <dgm:prSet presAssocID="{D0949A5C-F019-496D-819A-DA51C08EE4CE}" presName="diagram" presStyleCnt="0">
        <dgm:presLayoutVars>
          <dgm:chPref val="1"/>
          <dgm:dir/>
          <dgm:animOne val="branch"/>
          <dgm:animLvl val="lvl"/>
          <dgm:resizeHandles val="exact"/>
        </dgm:presLayoutVars>
      </dgm:prSet>
      <dgm:spPr/>
      <dgm:t>
        <a:bodyPr/>
        <a:lstStyle/>
        <a:p>
          <a:endParaRPr lang="es-ES"/>
        </a:p>
      </dgm:t>
    </dgm:pt>
    <dgm:pt modelId="{8F323BB4-E9C7-45AF-846A-22A5AC837C84}" type="pres">
      <dgm:prSet presAssocID="{ED7C9FBA-C4F2-4C54-B555-FA1A2C44C74A}" presName="root1" presStyleCnt="0"/>
      <dgm:spPr/>
    </dgm:pt>
    <dgm:pt modelId="{35ED7754-61D0-4735-8992-88E123BD9EE9}" type="pres">
      <dgm:prSet presAssocID="{ED7C9FBA-C4F2-4C54-B555-FA1A2C44C74A}" presName="LevelOneTextNode" presStyleLbl="node0" presStyleIdx="0" presStyleCnt="1" custLinFactNeighborX="524" custLinFactNeighborY="1048">
        <dgm:presLayoutVars>
          <dgm:chPref val="3"/>
        </dgm:presLayoutVars>
      </dgm:prSet>
      <dgm:spPr/>
      <dgm:t>
        <a:bodyPr/>
        <a:lstStyle/>
        <a:p>
          <a:endParaRPr lang="es-MX"/>
        </a:p>
      </dgm:t>
    </dgm:pt>
    <dgm:pt modelId="{B9992A5D-4711-47EC-AFF7-07D1B44F1BCA}" type="pres">
      <dgm:prSet presAssocID="{ED7C9FBA-C4F2-4C54-B555-FA1A2C44C74A}" presName="level2hierChild" presStyleCnt="0"/>
      <dgm:spPr/>
    </dgm:pt>
    <dgm:pt modelId="{969947FD-7251-48B5-9887-9F9A13A20A35}" type="pres">
      <dgm:prSet presAssocID="{9BD7D402-A9DE-4BB1-BD83-9CD166FC7C19}" presName="conn2-1" presStyleLbl="parChTrans1D2" presStyleIdx="0" presStyleCnt="4"/>
      <dgm:spPr/>
      <dgm:t>
        <a:bodyPr/>
        <a:lstStyle/>
        <a:p>
          <a:endParaRPr lang="es-ES"/>
        </a:p>
      </dgm:t>
    </dgm:pt>
    <dgm:pt modelId="{4956E683-DE6D-4CDB-B342-051ED2D0BCF6}" type="pres">
      <dgm:prSet presAssocID="{9BD7D402-A9DE-4BB1-BD83-9CD166FC7C19}" presName="connTx" presStyleLbl="parChTrans1D2" presStyleIdx="0" presStyleCnt="4"/>
      <dgm:spPr/>
      <dgm:t>
        <a:bodyPr/>
        <a:lstStyle/>
        <a:p>
          <a:endParaRPr lang="es-ES"/>
        </a:p>
      </dgm:t>
    </dgm:pt>
    <dgm:pt modelId="{D1FEB5DC-BB74-465F-9C42-42970EFC4DF1}" type="pres">
      <dgm:prSet presAssocID="{C5516D77-CE0A-4058-AC2E-0B31130453CB}" presName="root2" presStyleCnt="0"/>
      <dgm:spPr/>
    </dgm:pt>
    <dgm:pt modelId="{15678065-6BB1-4CEC-B0A7-302FC38D0757}" type="pres">
      <dgm:prSet presAssocID="{C5516D77-CE0A-4058-AC2E-0B31130453CB}" presName="LevelTwoTextNode" presStyleLbl="node2" presStyleIdx="0" presStyleCnt="4" custScaleX="213069" custScaleY="39823">
        <dgm:presLayoutVars>
          <dgm:chPref val="3"/>
        </dgm:presLayoutVars>
      </dgm:prSet>
      <dgm:spPr/>
      <dgm:t>
        <a:bodyPr/>
        <a:lstStyle/>
        <a:p>
          <a:endParaRPr lang="es-MX"/>
        </a:p>
      </dgm:t>
    </dgm:pt>
    <dgm:pt modelId="{27DC001A-65B1-4C65-9702-D600B720C017}" type="pres">
      <dgm:prSet presAssocID="{C5516D77-CE0A-4058-AC2E-0B31130453CB}" presName="level3hierChild" presStyleCnt="0"/>
      <dgm:spPr/>
    </dgm:pt>
    <dgm:pt modelId="{BEF3566A-B0F8-452B-92DF-85FDB5B4ABF1}" type="pres">
      <dgm:prSet presAssocID="{4DCB7D97-8042-4BF9-B6BD-9378D7189656}" presName="conn2-1" presStyleLbl="parChTrans1D2" presStyleIdx="1" presStyleCnt="4"/>
      <dgm:spPr/>
      <dgm:t>
        <a:bodyPr/>
        <a:lstStyle/>
        <a:p>
          <a:endParaRPr lang="es-ES"/>
        </a:p>
      </dgm:t>
    </dgm:pt>
    <dgm:pt modelId="{B32AA843-1518-4820-B83F-CEF388726F89}" type="pres">
      <dgm:prSet presAssocID="{4DCB7D97-8042-4BF9-B6BD-9378D7189656}" presName="connTx" presStyleLbl="parChTrans1D2" presStyleIdx="1" presStyleCnt="4"/>
      <dgm:spPr/>
      <dgm:t>
        <a:bodyPr/>
        <a:lstStyle/>
        <a:p>
          <a:endParaRPr lang="es-ES"/>
        </a:p>
      </dgm:t>
    </dgm:pt>
    <dgm:pt modelId="{4DFD80CC-398C-4A11-9C30-1667AEB6ADF3}" type="pres">
      <dgm:prSet presAssocID="{20AC1A8C-E304-4BD7-8BFB-D31AB13A6DDB}" presName="root2" presStyleCnt="0"/>
      <dgm:spPr/>
    </dgm:pt>
    <dgm:pt modelId="{8DC22CB4-32CB-439D-A6B8-D40CB7DFC314}" type="pres">
      <dgm:prSet presAssocID="{20AC1A8C-E304-4BD7-8BFB-D31AB13A6DDB}" presName="LevelTwoTextNode" presStyleLbl="node2" presStyleIdx="1" presStyleCnt="4" custScaleX="213069" custScaleY="39823">
        <dgm:presLayoutVars>
          <dgm:chPref val="3"/>
        </dgm:presLayoutVars>
      </dgm:prSet>
      <dgm:spPr/>
      <dgm:t>
        <a:bodyPr/>
        <a:lstStyle/>
        <a:p>
          <a:endParaRPr lang="es-ES"/>
        </a:p>
      </dgm:t>
    </dgm:pt>
    <dgm:pt modelId="{E9922AC2-1E8A-46EF-9746-DF7E7B615E17}" type="pres">
      <dgm:prSet presAssocID="{20AC1A8C-E304-4BD7-8BFB-D31AB13A6DDB}" presName="level3hierChild" presStyleCnt="0"/>
      <dgm:spPr/>
    </dgm:pt>
    <dgm:pt modelId="{619046D8-8B52-4C5E-8B11-B7BE84177141}" type="pres">
      <dgm:prSet presAssocID="{9547573E-9DF9-4322-8688-061D8849EE34}" presName="conn2-1" presStyleLbl="parChTrans1D2" presStyleIdx="2" presStyleCnt="4"/>
      <dgm:spPr/>
      <dgm:t>
        <a:bodyPr/>
        <a:lstStyle/>
        <a:p>
          <a:endParaRPr lang="es-ES"/>
        </a:p>
      </dgm:t>
    </dgm:pt>
    <dgm:pt modelId="{8A8628FB-ADEA-41AD-B1A3-F4A5597C0DBB}" type="pres">
      <dgm:prSet presAssocID="{9547573E-9DF9-4322-8688-061D8849EE34}" presName="connTx" presStyleLbl="parChTrans1D2" presStyleIdx="2" presStyleCnt="4"/>
      <dgm:spPr/>
      <dgm:t>
        <a:bodyPr/>
        <a:lstStyle/>
        <a:p>
          <a:endParaRPr lang="es-ES"/>
        </a:p>
      </dgm:t>
    </dgm:pt>
    <dgm:pt modelId="{40E3E4C9-DB33-4DC1-8197-9EE66EB66C02}" type="pres">
      <dgm:prSet presAssocID="{1EDF3E27-0673-488C-855F-99E010B731EF}" presName="root2" presStyleCnt="0"/>
      <dgm:spPr/>
    </dgm:pt>
    <dgm:pt modelId="{593A2E9C-3045-4491-8154-533B9766418E}" type="pres">
      <dgm:prSet presAssocID="{1EDF3E27-0673-488C-855F-99E010B731EF}" presName="LevelTwoTextNode" presStyleLbl="node2" presStyleIdx="2" presStyleCnt="4" custScaleX="213069" custScaleY="39823">
        <dgm:presLayoutVars>
          <dgm:chPref val="3"/>
        </dgm:presLayoutVars>
      </dgm:prSet>
      <dgm:spPr/>
      <dgm:t>
        <a:bodyPr/>
        <a:lstStyle/>
        <a:p>
          <a:endParaRPr lang="es-MX"/>
        </a:p>
      </dgm:t>
    </dgm:pt>
    <dgm:pt modelId="{3AF308ED-F87A-452C-86EA-1F8065D52EF6}" type="pres">
      <dgm:prSet presAssocID="{1EDF3E27-0673-488C-855F-99E010B731EF}" presName="level3hierChild" presStyleCnt="0"/>
      <dgm:spPr/>
    </dgm:pt>
    <dgm:pt modelId="{B725A2B1-2C68-46CC-8D20-59AE28B7AB49}" type="pres">
      <dgm:prSet presAssocID="{1C3FF18F-C1DB-4CB5-AFB8-DB3076807468}" presName="conn2-1" presStyleLbl="parChTrans1D2" presStyleIdx="3" presStyleCnt="4"/>
      <dgm:spPr/>
      <dgm:t>
        <a:bodyPr/>
        <a:lstStyle/>
        <a:p>
          <a:endParaRPr lang="es-ES"/>
        </a:p>
      </dgm:t>
    </dgm:pt>
    <dgm:pt modelId="{6D258BCE-E295-4E40-BF9B-3DB3E122B751}" type="pres">
      <dgm:prSet presAssocID="{1C3FF18F-C1DB-4CB5-AFB8-DB3076807468}" presName="connTx" presStyleLbl="parChTrans1D2" presStyleIdx="3" presStyleCnt="4"/>
      <dgm:spPr/>
      <dgm:t>
        <a:bodyPr/>
        <a:lstStyle/>
        <a:p>
          <a:endParaRPr lang="es-ES"/>
        </a:p>
      </dgm:t>
    </dgm:pt>
    <dgm:pt modelId="{02A86966-7B31-40BA-8BC2-795C7BE00FA5}" type="pres">
      <dgm:prSet presAssocID="{EFE049FF-7724-40E3-A140-4E50BB5C8C82}" presName="root2" presStyleCnt="0"/>
      <dgm:spPr/>
    </dgm:pt>
    <dgm:pt modelId="{255E55EA-451F-4389-A430-3DBFC9F054FD}" type="pres">
      <dgm:prSet presAssocID="{EFE049FF-7724-40E3-A140-4E50BB5C8C82}" presName="LevelTwoTextNode" presStyleLbl="node2" presStyleIdx="3" presStyleCnt="4" custScaleX="213069" custScaleY="39823">
        <dgm:presLayoutVars>
          <dgm:chPref val="3"/>
        </dgm:presLayoutVars>
      </dgm:prSet>
      <dgm:spPr/>
      <dgm:t>
        <a:bodyPr/>
        <a:lstStyle/>
        <a:p>
          <a:endParaRPr lang="es-MX"/>
        </a:p>
      </dgm:t>
    </dgm:pt>
    <dgm:pt modelId="{DE6EFA6E-CA01-4A4D-85EA-A5E31A05D202}" type="pres">
      <dgm:prSet presAssocID="{EFE049FF-7724-40E3-A140-4E50BB5C8C82}" presName="level3hierChild" presStyleCnt="0"/>
      <dgm:spPr/>
    </dgm:pt>
  </dgm:ptLst>
  <dgm:cxnLst>
    <dgm:cxn modelId="{E27020A9-C012-476B-9447-A0C2CCB65753}" type="presOf" srcId="{9BD7D402-A9DE-4BB1-BD83-9CD166FC7C19}" destId="{4956E683-DE6D-4CDB-B342-051ED2D0BCF6}" srcOrd="1" destOrd="0" presId="urn:microsoft.com/office/officeart/2005/8/layout/hierarchy2"/>
    <dgm:cxn modelId="{01255E80-A68C-49A7-AAD3-9E3026A5F2EF}" type="presOf" srcId="{4DCB7D97-8042-4BF9-B6BD-9378D7189656}" destId="{B32AA843-1518-4820-B83F-CEF388726F89}" srcOrd="1" destOrd="0" presId="urn:microsoft.com/office/officeart/2005/8/layout/hierarchy2"/>
    <dgm:cxn modelId="{4FD1ACBE-B9F2-42AE-B842-704B985255E4}" type="presOf" srcId="{9BD7D402-A9DE-4BB1-BD83-9CD166FC7C19}" destId="{969947FD-7251-48B5-9887-9F9A13A20A35}" srcOrd="0" destOrd="0" presId="urn:microsoft.com/office/officeart/2005/8/layout/hierarchy2"/>
    <dgm:cxn modelId="{70E210B1-D7AF-41E0-A31A-6ED82A97D6B9}" type="presOf" srcId="{EFE049FF-7724-40E3-A140-4E50BB5C8C82}" destId="{255E55EA-451F-4389-A430-3DBFC9F054FD}" srcOrd="0" destOrd="0" presId="urn:microsoft.com/office/officeart/2005/8/layout/hierarchy2"/>
    <dgm:cxn modelId="{A63F0BEA-0C23-445A-9601-73B790FD6C29}" type="presOf" srcId="{C5516D77-CE0A-4058-AC2E-0B31130453CB}" destId="{15678065-6BB1-4CEC-B0A7-302FC38D0757}" srcOrd="0" destOrd="0" presId="urn:microsoft.com/office/officeart/2005/8/layout/hierarchy2"/>
    <dgm:cxn modelId="{0F9FB8CB-3637-49B9-B44E-CB1D28B8AAAF}" type="presOf" srcId="{9547573E-9DF9-4322-8688-061D8849EE34}" destId="{8A8628FB-ADEA-41AD-B1A3-F4A5597C0DBB}" srcOrd="1" destOrd="0" presId="urn:microsoft.com/office/officeart/2005/8/layout/hierarchy2"/>
    <dgm:cxn modelId="{AB53CC6D-8DB0-4563-BF0F-BF9681E6D700}" type="presOf" srcId="{1C3FF18F-C1DB-4CB5-AFB8-DB3076807468}" destId="{6D258BCE-E295-4E40-BF9B-3DB3E122B751}" srcOrd="1" destOrd="0" presId="urn:microsoft.com/office/officeart/2005/8/layout/hierarchy2"/>
    <dgm:cxn modelId="{46836682-44E0-4753-BECC-C54BC490D549}" srcId="{ED7C9FBA-C4F2-4C54-B555-FA1A2C44C74A}" destId="{20AC1A8C-E304-4BD7-8BFB-D31AB13A6DDB}" srcOrd="1" destOrd="0" parTransId="{4DCB7D97-8042-4BF9-B6BD-9378D7189656}" sibTransId="{1DCD901C-E759-4448-985A-AB7E28912B94}"/>
    <dgm:cxn modelId="{12731E71-1A5E-4F55-9D48-24B9D33E134D}" srcId="{ED7C9FBA-C4F2-4C54-B555-FA1A2C44C74A}" destId="{C5516D77-CE0A-4058-AC2E-0B31130453CB}" srcOrd="0" destOrd="0" parTransId="{9BD7D402-A9DE-4BB1-BD83-9CD166FC7C19}" sibTransId="{969E064F-FD85-4CE8-BBAE-6CA3AF9734F3}"/>
    <dgm:cxn modelId="{A28EEFEF-1A3E-433C-BEC3-5731E7E4F5AF}" type="presOf" srcId="{9547573E-9DF9-4322-8688-061D8849EE34}" destId="{619046D8-8B52-4C5E-8B11-B7BE84177141}" srcOrd="0" destOrd="0" presId="urn:microsoft.com/office/officeart/2005/8/layout/hierarchy2"/>
    <dgm:cxn modelId="{FFECA631-74A7-4370-AF9D-7065F861517F}" srcId="{D0949A5C-F019-496D-819A-DA51C08EE4CE}" destId="{ED7C9FBA-C4F2-4C54-B555-FA1A2C44C74A}" srcOrd="0" destOrd="0" parTransId="{7BB29D81-A23A-4EB4-A50B-0728A42A2A85}" sibTransId="{6FEEC33E-3AE8-4750-8355-B437A4928337}"/>
    <dgm:cxn modelId="{D6C78AC5-6652-4658-A9A2-11B98655DC96}" type="presOf" srcId="{1C3FF18F-C1DB-4CB5-AFB8-DB3076807468}" destId="{B725A2B1-2C68-46CC-8D20-59AE28B7AB49}" srcOrd="0" destOrd="0" presId="urn:microsoft.com/office/officeart/2005/8/layout/hierarchy2"/>
    <dgm:cxn modelId="{44A5D007-B11F-4A48-A234-CD843E3F6735}" type="presOf" srcId="{1EDF3E27-0673-488C-855F-99E010B731EF}" destId="{593A2E9C-3045-4491-8154-533B9766418E}" srcOrd="0" destOrd="0" presId="urn:microsoft.com/office/officeart/2005/8/layout/hierarchy2"/>
    <dgm:cxn modelId="{AA2FE005-8C9B-48AE-99C6-44F13548A60A}" type="presOf" srcId="{D0949A5C-F019-496D-819A-DA51C08EE4CE}" destId="{C71B46A5-B616-43D1-A74C-CA1AD03C6EA4}" srcOrd="0" destOrd="0" presId="urn:microsoft.com/office/officeart/2005/8/layout/hierarchy2"/>
    <dgm:cxn modelId="{BACB40A9-0968-4637-8658-E34709B632E9}" srcId="{ED7C9FBA-C4F2-4C54-B555-FA1A2C44C74A}" destId="{EFE049FF-7724-40E3-A140-4E50BB5C8C82}" srcOrd="3" destOrd="0" parTransId="{1C3FF18F-C1DB-4CB5-AFB8-DB3076807468}" sibTransId="{5A134CB4-CAF8-4BF2-866F-AA3A55C6DC69}"/>
    <dgm:cxn modelId="{2891695B-BBCF-48D8-8332-DB9BD4BF1FF5}" srcId="{ED7C9FBA-C4F2-4C54-B555-FA1A2C44C74A}" destId="{1EDF3E27-0673-488C-855F-99E010B731EF}" srcOrd="2" destOrd="0" parTransId="{9547573E-9DF9-4322-8688-061D8849EE34}" sibTransId="{ACD1EF41-F669-499F-974C-6BE2C66514B8}"/>
    <dgm:cxn modelId="{FEDDC101-0FBE-4E99-9536-7EBDAF25A810}" type="presOf" srcId="{20AC1A8C-E304-4BD7-8BFB-D31AB13A6DDB}" destId="{8DC22CB4-32CB-439D-A6B8-D40CB7DFC314}" srcOrd="0" destOrd="0" presId="urn:microsoft.com/office/officeart/2005/8/layout/hierarchy2"/>
    <dgm:cxn modelId="{34D9A7D4-93D6-400C-A6F4-1079C5568567}" type="presOf" srcId="{ED7C9FBA-C4F2-4C54-B555-FA1A2C44C74A}" destId="{35ED7754-61D0-4735-8992-88E123BD9EE9}" srcOrd="0" destOrd="0" presId="urn:microsoft.com/office/officeart/2005/8/layout/hierarchy2"/>
    <dgm:cxn modelId="{1B6ACC82-0F5C-4C3D-AF5E-BB289E01B3DB}" type="presOf" srcId="{4DCB7D97-8042-4BF9-B6BD-9378D7189656}" destId="{BEF3566A-B0F8-452B-92DF-85FDB5B4ABF1}" srcOrd="0" destOrd="0" presId="urn:microsoft.com/office/officeart/2005/8/layout/hierarchy2"/>
    <dgm:cxn modelId="{6D5D1D0B-6D75-4E03-955F-A2C0E30E8DFD}" type="presParOf" srcId="{C71B46A5-B616-43D1-A74C-CA1AD03C6EA4}" destId="{8F323BB4-E9C7-45AF-846A-22A5AC837C84}" srcOrd="0" destOrd="0" presId="urn:microsoft.com/office/officeart/2005/8/layout/hierarchy2"/>
    <dgm:cxn modelId="{CA4A198E-D648-42B0-BF4C-F73416EBFA24}" type="presParOf" srcId="{8F323BB4-E9C7-45AF-846A-22A5AC837C84}" destId="{35ED7754-61D0-4735-8992-88E123BD9EE9}" srcOrd="0" destOrd="0" presId="urn:microsoft.com/office/officeart/2005/8/layout/hierarchy2"/>
    <dgm:cxn modelId="{0489685C-B4E4-45A7-881D-05B1B090361D}" type="presParOf" srcId="{8F323BB4-E9C7-45AF-846A-22A5AC837C84}" destId="{B9992A5D-4711-47EC-AFF7-07D1B44F1BCA}" srcOrd="1" destOrd="0" presId="urn:microsoft.com/office/officeart/2005/8/layout/hierarchy2"/>
    <dgm:cxn modelId="{8DC104E4-2309-404B-9DF2-F7CCD4853A7A}" type="presParOf" srcId="{B9992A5D-4711-47EC-AFF7-07D1B44F1BCA}" destId="{969947FD-7251-48B5-9887-9F9A13A20A35}" srcOrd="0" destOrd="0" presId="urn:microsoft.com/office/officeart/2005/8/layout/hierarchy2"/>
    <dgm:cxn modelId="{AE5CF2C1-236C-46AB-AE5D-E3C5A8D4AB86}" type="presParOf" srcId="{969947FD-7251-48B5-9887-9F9A13A20A35}" destId="{4956E683-DE6D-4CDB-B342-051ED2D0BCF6}" srcOrd="0" destOrd="0" presId="urn:microsoft.com/office/officeart/2005/8/layout/hierarchy2"/>
    <dgm:cxn modelId="{94DCE007-2300-4321-AAE3-41FB2FB7F38E}" type="presParOf" srcId="{B9992A5D-4711-47EC-AFF7-07D1B44F1BCA}" destId="{D1FEB5DC-BB74-465F-9C42-42970EFC4DF1}" srcOrd="1" destOrd="0" presId="urn:microsoft.com/office/officeart/2005/8/layout/hierarchy2"/>
    <dgm:cxn modelId="{D73FBA75-B47E-4C3D-86A7-5A29CE365093}" type="presParOf" srcId="{D1FEB5DC-BB74-465F-9C42-42970EFC4DF1}" destId="{15678065-6BB1-4CEC-B0A7-302FC38D0757}" srcOrd="0" destOrd="0" presId="urn:microsoft.com/office/officeart/2005/8/layout/hierarchy2"/>
    <dgm:cxn modelId="{358B4641-C135-4F94-90D8-BAC5BAC2A6C4}" type="presParOf" srcId="{D1FEB5DC-BB74-465F-9C42-42970EFC4DF1}" destId="{27DC001A-65B1-4C65-9702-D600B720C017}" srcOrd="1" destOrd="0" presId="urn:microsoft.com/office/officeart/2005/8/layout/hierarchy2"/>
    <dgm:cxn modelId="{41C5CEF5-DEAB-4C6C-B78E-BF3B1FD2B79C}" type="presParOf" srcId="{B9992A5D-4711-47EC-AFF7-07D1B44F1BCA}" destId="{BEF3566A-B0F8-452B-92DF-85FDB5B4ABF1}" srcOrd="2" destOrd="0" presId="urn:microsoft.com/office/officeart/2005/8/layout/hierarchy2"/>
    <dgm:cxn modelId="{EAC3D876-0524-4EBD-8687-B16FBA725559}" type="presParOf" srcId="{BEF3566A-B0F8-452B-92DF-85FDB5B4ABF1}" destId="{B32AA843-1518-4820-B83F-CEF388726F89}" srcOrd="0" destOrd="0" presId="urn:microsoft.com/office/officeart/2005/8/layout/hierarchy2"/>
    <dgm:cxn modelId="{E4C892E5-11A0-4FCE-95FF-E36F8D5955F2}" type="presParOf" srcId="{B9992A5D-4711-47EC-AFF7-07D1B44F1BCA}" destId="{4DFD80CC-398C-4A11-9C30-1667AEB6ADF3}" srcOrd="3" destOrd="0" presId="urn:microsoft.com/office/officeart/2005/8/layout/hierarchy2"/>
    <dgm:cxn modelId="{1221E5AE-9FA3-4B55-B8E2-9FE89C749DCB}" type="presParOf" srcId="{4DFD80CC-398C-4A11-9C30-1667AEB6ADF3}" destId="{8DC22CB4-32CB-439D-A6B8-D40CB7DFC314}" srcOrd="0" destOrd="0" presId="urn:microsoft.com/office/officeart/2005/8/layout/hierarchy2"/>
    <dgm:cxn modelId="{C600EE6D-1864-4605-BA88-B38122839C18}" type="presParOf" srcId="{4DFD80CC-398C-4A11-9C30-1667AEB6ADF3}" destId="{E9922AC2-1E8A-46EF-9746-DF7E7B615E17}" srcOrd="1" destOrd="0" presId="urn:microsoft.com/office/officeart/2005/8/layout/hierarchy2"/>
    <dgm:cxn modelId="{244AE99A-E05A-4BEF-B84D-C38052BE4EB7}" type="presParOf" srcId="{B9992A5D-4711-47EC-AFF7-07D1B44F1BCA}" destId="{619046D8-8B52-4C5E-8B11-B7BE84177141}" srcOrd="4" destOrd="0" presId="urn:microsoft.com/office/officeart/2005/8/layout/hierarchy2"/>
    <dgm:cxn modelId="{019ACE0A-7E27-4F5A-A294-07F06A0D8465}" type="presParOf" srcId="{619046D8-8B52-4C5E-8B11-B7BE84177141}" destId="{8A8628FB-ADEA-41AD-B1A3-F4A5597C0DBB}" srcOrd="0" destOrd="0" presId="urn:microsoft.com/office/officeart/2005/8/layout/hierarchy2"/>
    <dgm:cxn modelId="{BE1BCCFB-BCC8-4A2A-A65A-4432F6712E31}" type="presParOf" srcId="{B9992A5D-4711-47EC-AFF7-07D1B44F1BCA}" destId="{40E3E4C9-DB33-4DC1-8197-9EE66EB66C02}" srcOrd="5" destOrd="0" presId="urn:microsoft.com/office/officeart/2005/8/layout/hierarchy2"/>
    <dgm:cxn modelId="{69AC1382-E3C8-482C-901B-4071220106CA}" type="presParOf" srcId="{40E3E4C9-DB33-4DC1-8197-9EE66EB66C02}" destId="{593A2E9C-3045-4491-8154-533B9766418E}" srcOrd="0" destOrd="0" presId="urn:microsoft.com/office/officeart/2005/8/layout/hierarchy2"/>
    <dgm:cxn modelId="{92350BD6-0843-4CBC-AA35-C8EF1891D50E}" type="presParOf" srcId="{40E3E4C9-DB33-4DC1-8197-9EE66EB66C02}" destId="{3AF308ED-F87A-452C-86EA-1F8065D52EF6}" srcOrd="1" destOrd="0" presId="urn:microsoft.com/office/officeart/2005/8/layout/hierarchy2"/>
    <dgm:cxn modelId="{F7369C24-09DE-47CC-8E60-6A081B2B8D87}" type="presParOf" srcId="{B9992A5D-4711-47EC-AFF7-07D1B44F1BCA}" destId="{B725A2B1-2C68-46CC-8D20-59AE28B7AB49}" srcOrd="6" destOrd="0" presId="urn:microsoft.com/office/officeart/2005/8/layout/hierarchy2"/>
    <dgm:cxn modelId="{6FFE81B9-C969-403C-84B5-38616178B8E9}" type="presParOf" srcId="{B725A2B1-2C68-46CC-8D20-59AE28B7AB49}" destId="{6D258BCE-E295-4E40-BF9B-3DB3E122B751}" srcOrd="0" destOrd="0" presId="urn:microsoft.com/office/officeart/2005/8/layout/hierarchy2"/>
    <dgm:cxn modelId="{6C06C834-B8CF-437D-8C4B-C5D1174D1513}" type="presParOf" srcId="{B9992A5D-4711-47EC-AFF7-07D1B44F1BCA}" destId="{02A86966-7B31-40BA-8BC2-795C7BE00FA5}" srcOrd="7" destOrd="0" presId="urn:microsoft.com/office/officeart/2005/8/layout/hierarchy2"/>
    <dgm:cxn modelId="{41FBBEA1-9DDD-426F-8EE6-AE0E37919C7F}" type="presParOf" srcId="{02A86966-7B31-40BA-8BC2-795C7BE00FA5}" destId="{255E55EA-451F-4389-A430-3DBFC9F054FD}" srcOrd="0" destOrd="0" presId="urn:microsoft.com/office/officeart/2005/8/layout/hierarchy2"/>
    <dgm:cxn modelId="{6D44271A-D343-4304-82CF-D6E58BE8E37D}" type="presParOf" srcId="{02A86966-7B31-40BA-8BC2-795C7BE00FA5}" destId="{DE6EFA6E-CA01-4A4D-85EA-A5E31A05D202}"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F2DA3-9DDE-4B1B-BD2A-7F97325A66F4}">
      <dsp:nvSpPr>
        <dsp:cNvPr id="0" name=""/>
        <dsp:cNvSpPr/>
      </dsp:nvSpPr>
      <dsp:spPr>
        <a:xfrm>
          <a:off x="-6477085" y="-991004"/>
          <a:ext cx="7712268" cy="7712268"/>
        </a:xfrm>
        <a:prstGeom prst="blockArc">
          <a:avLst>
            <a:gd name="adj1" fmla="val 18900000"/>
            <a:gd name="adj2" fmla="val 2700000"/>
            <a:gd name="adj3" fmla="val 280"/>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6C9561-5CBF-4C35-980C-15B0940FBF32}">
      <dsp:nvSpPr>
        <dsp:cNvPr id="0" name=""/>
        <dsp:cNvSpPr/>
      </dsp:nvSpPr>
      <dsp:spPr>
        <a:xfrm>
          <a:off x="795359" y="573025"/>
          <a:ext cx="15792866" cy="1146051"/>
        </a:xfrm>
        <a:prstGeom prst="rect">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9679" tIns="91440" rIns="91440" bIns="91440" numCol="1" spcCol="1270" anchor="ctr" anchorCtr="0">
          <a:noAutofit/>
        </a:bodyPr>
        <a:lstStyle/>
        <a:p>
          <a:pPr lvl="0" algn="l" defTabSz="1600200">
            <a:lnSpc>
              <a:spcPct val="90000"/>
            </a:lnSpc>
            <a:spcBef>
              <a:spcPct val="0"/>
            </a:spcBef>
            <a:spcAft>
              <a:spcPct val="35000"/>
            </a:spcAft>
          </a:pPr>
          <a:r>
            <a:rPr lang="es-ES" sz="3600" u="sng" kern="1200" dirty="0" smtClean="0">
              <a:solidFill>
                <a:schemeClr val="tx1"/>
              </a:solidFill>
              <a:latin typeface="Georgia" panose="02040502050405020303" pitchFamily="18" charset="0"/>
            </a:rPr>
            <a:t>Colocación.</a:t>
          </a:r>
          <a:r>
            <a:rPr lang="es-ES" sz="3600" kern="1200" dirty="0" smtClean="0">
              <a:solidFill>
                <a:schemeClr val="tx1"/>
              </a:solidFill>
              <a:latin typeface="Georgia" panose="02040502050405020303" pitchFamily="18" charset="0"/>
            </a:rPr>
            <a:t> Se introducen las ganancias ilícitas en el sistema financiero.</a:t>
          </a:r>
          <a:endParaRPr lang="es-ES" sz="3600" kern="1200" dirty="0">
            <a:solidFill>
              <a:schemeClr val="tx1"/>
            </a:solidFill>
            <a:latin typeface="Georgia" panose="02040502050405020303" pitchFamily="18" charset="0"/>
          </a:endParaRPr>
        </a:p>
      </dsp:txBody>
      <dsp:txXfrm>
        <a:off x="795359" y="573025"/>
        <a:ext cx="15792866" cy="1146051"/>
      </dsp:txXfrm>
    </dsp:sp>
    <dsp:sp modelId="{4892FD13-23E1-4130-8E75-9F9321252691}">
      <dsp:nvSpPr>
        <dsp:cNvPr id="0" name=""/>
        <dsp:cNvSpPr/>
      </dsp:nvSpPr>
      <dsp:spPr>
        <a:xfrm>
          <a:off x="79077" y="429769"/>
          <a:ext cx="1432564" cy="1432564"/>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3B8D90A-9E73-4EB1-B553-FA7B9FAF0B32}">
      <dsp:nvSpPr>
        <dsp:cNvPr id="0" name=""/>
        <dsp:cNvSpPr/>
      </dsp:nvSpPr>
      <dsp:spPr>
        <a:xfrm>
          <a:off x="1211949" y="2292103"/>
          <a:ext cx="15376276" cy="1146051"/>
        </a:xfrm>
        <a:prstGeom prst="rect">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9679" tIns="91440" rIns="91440" bIns="91440" numCol="1" spcCol="1270" anchor="ctr" anchorCtr="0">
          <a:noAutofit/>
        </a:bodyPr>
        <a:lstStyle/>
        <a:p>
          <a:pPr lvl="0" algn="l" defTabSz="1600200">
            <a:lnSpc>
              <a:spcPct val="90000"/>
            </a:lnSpc>
            <a:spcBef>
              <a:spcPct val="0"/>
            </a:spcBef>
            <a:spcAft>
              <a:spcPct val="35000"/>
            </a:spcAft>
          </a:pPr>
          <a:r>
            <a:rPr lang="es-ES" sz="3600" u="sng" kern="1200" dirty="0" smtClean="0">
              <a:latin typeface="Georgia" panose="02040502050405020303" pitchFamily="18" charset="0"/>
            </a:rPr>
            <a:t>Estratificación</a:t>
          </a:r>
          <a:r>
            <a:rPr lang="es-ES" sz="3600" kern="1200" dirty="0" smtClean="0">
              <a:latin typeface="Georgia" panose="02040502050405020303" pitchFamily="18" charset="0"/>
            </a:rPr>
            <a:t>. El dinero se envía a través de diversas transacciones para dificultar su rastreo.</a:t>
          </a:r>
          <a:endParaRPr lang="es-ES" sz="3600" kern="1200" dirty="0">
            <a:latin typeface="Georgia" panose="02040502050405020303" pitchFamily="18" charset="0"/>
          </a:endParaRPr>
        </a:p>
      </dsp:txBody>
      <dsp:txXfrm>
        <a:off x="1211949" y="2292103"/>
        <a:ext cx="15376276" cy="1146051"/>
      </dsp:txXfrm>
    </dsp:sp>
    <dsp:sp modelId="{2C19EFB9-FD4F-433E-9DA1-DFE6AA8AD022}">
      <dsp:nvSpPr>
        <dsp:cNvPr id="0" name=""/>
        <dsp:cNvSpPr/>
      </dsp:nvSpPr>
      <dsp:spPr>
        <a:xfrm>
          <a:off x="495667" y="2148847"/>
          <a:ext cx="1432564" cy="1432564"/>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8F83C2-D801-42CF-8A25-F2CF0228272D}">
      <dsp:nvSpPr>
        <dsp:cNvPr id="0" name=""/>
        <dsp:cNvSpPr/>
      </dsp:nvSpPr>
      <dsp:spPr>
        <a:xfrm>
          <a:off x="795359" y="4011181"/>
          <a:ext cx="15792866" cy="1146051"/>
        </a:xfrm>
        <a:prstGeom prst="rect">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9679" tIns="91440" rIns="91440" bIns="91440" numCol="1" spcCol="1270" anchor="ctr" anchorCtr="0">
          <a:noAutofit/>
        </a:bodyPr>
        <a:lstStyle/>
        <a:p>
          <a:pPr lvl="0" algn="l" defTabSz="1600200">
            <a:lnSpc>
              <a:spcPct val="90000"/>
            </a:lnSpc>
            <a:spcBef>
              <a:spcPct val="0"/>
            </a:spcBef>
            <a:spcAft>
              <a:spcPct val="35000"/>
            </a:spcAft>
          </a:pPr>
          <a:r>
            <a:rPr lang="es-ES" sz="3600" u="sng" kern="1200" dirty="0" smtClean="0">
              <a:latin typeface="Georgia" panose="02040502050405020303" pitchFamily="18" charset="0"/>
            </a:rPr>
            <a:t>Integración</a:t>
          </a:r>
          <a:r>
            <a:rPr lang="es-ES" sz="3600" kern="1200" dirty="0" smtClean="0">
              <a:latin typeface="Georgia" panose="02040502050405020303" pitchFamily="18" charset="0"/>
            </a:rPr>
            <a:t>. Los fondos ilegales se integran a la economía a través de transacciones comerciales, de tal forma que parecen ser legítimos.</a:t>
          </a:r>
          <a:endParaRPr lang="es-ES" sz="3600" kern="1200" dirty="0">
            <a:latin typeface="Georgia" panose="02040502050405020303" pitchFamily="18" charset="0"/>
          </a:endParaRPr>
        </a:p>
      </dsp:txBody>
      <dsp:txXfrm>
        <a:off x="795359" y="4011181"/>
        <a:ext cx="15792866" cy="1146051"/>
      </dsp:txXfrm>
    </dsp:sp>
    <dsp:sp modelId="{CC7A61FA-0343-43C3-9223-289475E4981F}">
      <dsp:nvSpPr>
        <dsp:cNvPr id="0" name=""/>
        <dsp:cNvSpPr/>
      </dsp:nvSpPr>
      <dsp:spPr>
        <a:xfrm>
          <a:off x="79077" y="3867924"/>
          <a:ext cx="1432564" cy="1432564"/>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917D63-99CB-49B3-B274-9633A87890EC}">
      <dsp:nvSpPr>
        <dsp:cNvPr id="0" name=""/>
        <dsp:cNvSpPr/>
      </dsp:nvSpPr>
      <dsp:spPr>
        <a:xfrm>
          <a:off x="7674665" y="2386279"/>
          <a:ext cx="750018" cy="6531774"/>
        </a:xfrm>
        <a:custGeom>
          <a:avLst/>
          <a:gdLst/>
          <a:ahLst/>
          <a:cxnLst/>
          <a:rect l="0" t="0" r="0" b="0"/>
          <a:pathLst>
            <a:path>
              <a:moveTo>
                <a:pt x="750018" y="0"/>
              </a:moveTo>
              <a:lnTo>
                <a:pt x="750018" y="6531774"/>
              </a:lnTo>
              <a:lnTo>
                <a:pt x="0" y="6531774"/>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CCEA704-3591-42CC-848A-349A02308EA2}">
      <dsp:nvSpPr>
        <dsp:cNvPr id="0" name=""/>
        <dsp:cNvSpPr/>
      </dsp:nvSpPr>
      <dsp:spPr>
        <a:xfrm>
          <a:off x="8424684" y="2386279"/>
          <a:ext cx="195448" cy="5015613"/>
        </a:xfrm>
        <a:custGeom>
          <a:avLst/>
          <a:gdLst/>
          <a:ahLst/>
          <a:cxnLst/>
          <a:rect l="0" t="0" r="0" b="0"/>
          <a:pathLst>
            <a:path>
              <a:moveTo>
                <a:pt x="0" y="0"/>
              </a:moveTo>
              <a:lnTo>
                <a:pt x="0" y="5015613"/>
              </a:lnTo>
              <a:lnTo>
                <a:pt x="195448" y="5015613"/>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BF511BE-4B75-496F-BCF8-B0CFE6B43939}">
      <dsp:nvSpPr>
        <dsp:cNvPr id="0" name=""/>
        <dsp:cNvSpPr/>
      </dsp:nvSpPr>
      <dsp:spPr>
        <a:xfrm>
          <a:off x="7146564" y="2386279"/>
          <a:ext cx="1278119" cy="4821054"/>
        </a:xfrm>
        <a:custGeom>
          <a:avLst/>
          <a:gdLst/>
          <a:ahLst/>
          <a:cxnLst/>
          <a:rect l="0" t="0" r="0" b="0"/>
          <a:pathLst>
            <a:path>
              <a:moveTo>
                <a:pt x="1278119" y="0"/>
              </a:moveTo>
              <a:lnTo>
                <a:pt x="1278119" y="4821054"/>
              </a:lnTo>
              <a:lnTo>
                <a:pt x="0" y="4821054"/>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E3B3958-2056-463D-8A01-91E27F782B2F}">
      <dsp:nvSpPr>
        <dsp:cNvPr id="0" name=""/>
        <dsp:cNvSpPr/>
      </dsp:nvSpPr>
      <dsp:spPr>
        <a:xfrm>
          <a:off x="8424684" y="2386279"/>
          <a:ext cx="195448" cy="3499452"/>
        </a:xfrm>
        <a:custGeom>
          <a:avLst/>
          <a:gdLst/>
          <a:ahLst/>
          <a:cxnLst/>
          <a:rect l="0" t="0" r="0" b="0"/>
          <a:pathLst>
            <a:path>
              <a:moveTo>
                <a:pt x="0" y="0"/>
              </a:moveTo>
              <a:lnTo>
                <a:pt x="0" y="3499452"/>
              </a:lnTo>
              <a:lnTo>
                <a:pt x="195448" y="3499452"/>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227225E-9C22-478C-BC18-231F788F55EC}">
      <dsp:nvSpPr>
        <dsp:cNvPr id="0" name=""/>
        <dsp:cNvSpPr/>
      </dsp:nvSpPr>
      <dsp:spPr>
        <a:xfrm>
          <a:off x="7855706" y="2386279"/>
          <a:ext cx="568977" cy="3499452"/>
        </a:xfrm>
        <a:custGeom>
          <a:avLst/>
          <a:gdLst/>
          <a:ahLst/>
          <a:cxnLst/>
          <a:rect l="0" t="0" r="0" b="0"/>
          <a:pathLst>
            <a:path>
              <a:moveTo>
                <a:pt x="568977" y="0"/>
              </a:moveTo>
              <a:lnTo>
                <a:pt x="568977" y="3499452"/>
              </a:lnTo>
              <a:lnTo>
                <a:pt x="0" y="3499452"/>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428C11C-82F2-4C30-85DE-27278E338CDB}">
      <dsp:nvSpPr>
        <dsp:cNvPr id="0" name=""/>
        <dsp:cNvSpPr/>
      </dsp:nvSpPr>
      <dsp:spPr>
        <a:xfrm>
          <a:off x="8424684" y="2386279"/>
          <a:ext cx="195448" cy="2177850"/>
        </a:xfrm>
        <a:custGeom>
          <a:avLst/>
          <a:gdLst/>
          <a:ahLst/>
          <a:cxnLst/>
          <a:rect l="0" t="0" r="0" b="0"/>
          <a:pathLst>
            <a:path>
              <a:moveTo>
                <a:pt x="0" y="0"/>
              </a:moveTo>
              <a:lnTo>
                <a:pt x="0" y="2177850"/>
              </a:lnTo>
              <a:lnTo>
                <a:pt x="195448" y="2177850"/>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A72B3ED-899E-47A4-AF60-0CA1D33F974D}">
      <dsp:nvSpPr>
        <dsp:cNvPr id="0" name=""/>
        <dsp:cNvSpPr/>
      </dsp:nvSpPr>
      <dsp:spPr>
        <a:xfrm>
          <a:off x="8229235" y="2386279"/>
          <a:ext cx="195448" cy="2177850"/>
        </a:xfrm>
        <a:custGeom>
          <a:avLst/>
          <a:gdLst/>
          <a:ahLst/>
          <a:cxnLst/>
          <a:rect l="0" t="0" r="0" b="0"/>
          <a:pathLst>
            <a:path>
              <a:moveTo>
                <a:pt x="195448" y="0"/>
              </a:moveTo>
              <a:lnTo>
                <a:pt x="195448" y="2177850"/>
              </a:lnTo>
              <a:lnTo>
                <a:pt x="0" y="2177850"/>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111E9CC-5C31-439D-9E63-C726EA8A9D9B}">
      <dsp:nvSpPr>
        <dsp:cNvPr id="0" name=""/>
        <dsp:cNvSpPr/>
      </dsp:nvSpPr>
      <dsp:spPr>
        <a:xfrm>
          <a:off x="8424684" y="2386279"/>
          <a:ext cx="195448" cy="856249"/>
        </a:xfrm>
        <a:custGeom>
          <a:avLst/>
          <a:gdLst/>
          <a:ahLst/>
          <a:cxnLst/>
          <a:rect l="0" t="0" r="0" b="0"/>
          <a:pathLst>
            <a:path>
              <a:moveTo>
                <a:pt x="0" y="0"/>
              </a:moveTo>
              <a:lnTo>
                <a:pt x="0" y="856249"/>
              </a:lnTo>
              <a:lnTo>
                <a:pt x="195448" y="856249"/>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B19C8A1-EF7B-43A7-942B-956C4D6EF1D9}">
      <dsp:nvSpPr>
        <dsp:cNvPr id="0" name=""/>
        <dsp:cNvSpPr/>
      </dsp:nvSpPr>
      <dsp:spPr>
        <a:xfrm>
          <a:off x="7584052" y="2386279"/>
          <a:ext cx="840631" cy="856249"/>
        </a:xfrm>
        <a:custGeom>
          <a:avLst/>
          <a:gdLst/>
          <a:ahLst/>
          <a:cxnLst/>
          <a:rect l="0" t="0" r="0" b="0"/>
          <a:pathLst>
            <a:path>
              <a:moveTo>
                <a:pt x="840631" y="0"/>
              </a:moveTo>
              <a:lnTo>
                <a:pt x="840631" y="856249"/>
              </a:lnTo>
              <a:lnTo>
                <a:pt x="0" y="856249"/>
              </a:lnTo>
            </a:path>
          </a:pathLst>
        </a:custGeom>
        <a:noFill/>
        <a:ln w="9525" cap="flat" cmpd="sng" algn="ctr">
          <a:solidFill>
            <a:schemeClr val="dk2">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BF6F9D2-64AE-48DF-BF80-2BCCC8EDDA46}">
      <dsp:nvSpPr>
        <dsp:cNvPr id="0" name=""/>
        <dsp:cNvSpPr/>
      </dsp:nvSpPr>
      <dsp:spPr>
        <a:xfrm>
          <a:off x="7579" y="811637"/>
          <a:ext cx="16834209" cy="1574641"/>
        </a:xfrm>
        <a:prstGeom prst="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just" defTabSz="1155700">
            <a:lnSpc>
              <a:spcPct val="90000"/>
            </a:lnSpc>
            <a:spcBef>
              <a:spcPct val="0"/>
            </a:spcBef>
            <a:spcAft>
              <a:spcPct val="35000"/>
            </a:spcAft>
          </a:pPr>
          <a:r>
            <a:rPr lang="es-MX" sz="2600" b="1" kern="1200" dirty="0">
              <a:solidFill>
                <a:schemeClr val="tx1"/>
              </a:solidFill>
              <a:latin typeface="Georgia" panose="02040502050405020303" pitchFamily="18" charset="0"/>
              <a:cs typeface="Times New Roman" panose="02020603050405020304" pitchFamily="18" charset="0"/>
            </a:rPr>
            <a:t>En caso de que se determine que la </a:t>
          </a:r>
          <a:r>
            <a:rPr lang="es-MX" sz="2600" b="1" kern="1200" dirty="0" smtClean="0">
              <a:solidFill>
                <a:schemeClr val="tx1"/>
              </a:solidFill>
              <a:latin typeface="Georgia" panose="02040502050405020303" pitchFamily="18" charset="0"/>
              <a:cs typeface="Times New Roman" panose="02020603050405020304" pitchFamily="18" charset="0"/>
            </a:rPr>
            <a:t>persona, </a:t>
          </a:r>
          <a:r>
            <a:rPr lang="es-MX" sz="2600" b="1" kern="1200" dirty="0">
              <a:solidFill>
                <a:schemeClr val="tx1"/>
              </a:solidFill>
              <a:latin typeface="Georgia" panose="02040502050405020303" pitchFamily="18" charset="0"/>
              <a:cs typeface="Times New Roman" panose="02020603050405020304" pitchFamily="18" charset="0"/>
            </a:rPr>
            <a:t>en el ejercicio de sus operaciones, lleve a cabo Actividades Vulnerables, estará sujeta a las siguientes obligaciones de prevención e identificación de operaciones con recursos de procedencia ilícita:</a:t>
          </a:r>
        </a:p>
      </dsp:txBody>
      <dsp:txXfrm>
        <a:off x="7579" y="811637"/>
        <a:ext cx="16834209" cy="1574641"/>
      </dsp:txXfrm>
    </dsp:sp>
    <dsp:sp modelId="{DE350D1A-C592-4055-91DC-B57265B7CEE3}">
      <dsp:nvSpPr>
        <dsp:cNvPr id="0" name=""/>
        <dsp:cNvSpPr/>
      </dsp:nvSpPr>
      <dsp:spPr>
        <a:xfrm>
          <a:off x="3129100" y="2777176"/>
          <a:ext cx="4454951"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Alta en el SAT</a:t>
          </a:r>
          <a:endParaRPr lang="es-MX" sz="2600" kern="1200" dirty="0">
            <a:solidFill>
              <a:schemeClr val="tx1"/>
            </a:solidFill>
            <a:latin typeface="Georgia" panose="02040502050405020303" pitchFamily="18" charset="0"/>
            <a:cs typeface="Times New Roman" panose="02020603050405020304" pitchFamily="18" charset="0"/>
          </a:endParaRPr>
        </a:p>
      </dsp:txBody>
      <dsp:txXfrm>
        <a:off x="3129100" y="2777176"/>
        <a:ext cx="4454951" cy="930705"/>
      </dsp:txXfrm>
    </dsp:sp>
    <dsp:sp modelId="{2A41484D-5DDB-4E5E-AA49-A3ADD0665B67}">
      <dsp:nvSpPr>
        <dsp:cNvPr id="0" name=""/>
        <dsp:cNvSpPr/>
      </dsp:nvSpPr>
      <dsp:spPr>
        <a:xfrm>
          <a:off x="8620132" y="2777176"/>
          <a:ext cx="7539998"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Designar Representante</a:t>
          </a:r>
          <a:endParaRPr lang="es-MX" sz="2600" kern="1200" dirty="0">
            <a:solidFill>
              <a:schemeClr val="tx1"/>
            </a:solidFill>
            <a:latin typeface="Georgia" panose="02040502050405020303" pitchFamily="18" charset="0"/>
            <a:cs typeface="Times New Roman" panose="02020603050405020304" pitchFamily="18" charset="0"/>
          </a:endParaRPr>
        </a:p>
      </dsp:txBody>
      <dsp:txXfrm>
        <a:off x="8620132" y="2777176"/>
        <a:ext cx="7539998" cy="930705"/>
      </dsp:txXfrm>
    </dsp:sp>
    <dsp:sp modelId="{4AFCDDE7-5A1D-42A1-831C-7C8868D8B46E}">
      <dsp:nvSpPr>
        <dsp:cNvPr id="0" name=""/>
        <dsp:cNvSpPr/>
      </dsp:nvSpPr>
      <dsp:spPr>
        <a:xfrm>
          <a:off x="3129100" y="4098777"/>
          <a:ext cx="5100135"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Identificar a los Clientes</a:t>
          </a:r>
        </a:p>
      </dsp:txBody>
      <dsp:txXfrm>
        <a:off x="3129100" y="4098777"/>
        <a:ext cx="5100135" cy="930705"/>
      </dsp:txXfrm>
    </dsp:sp>
    <dsp:sp modelId="{0A1637A1-939F-452D-B9B3-D6C34B61B160}">
      <dsp:nvSpPr>
        <dsp:cNvPr id="0" name=""/>
        <dsp:cNvSpPr/>
      </dsp:nvSpPr>
      <dsp:spPr>
        <a:xfrm>
          <a:off x="8620132" y="4098777"/>
          <a:ext cx="5921054"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Solicitar información respecto de 3ros Beneficiarios</a:t>
          </a:r>
        </a:p>
      </dsp:txBody>
      <dsp:txXfrm>
        <a:off x="8620132" y="4098777"/>
        <a:ext cx="5921054" cy="930705"/>
      </dsp:txXfrm>
    </dsp:sp>
    <dsp:sp modelId="{7F729AF9-B20A-477D-8BBD-EBCE7C5225E7}">
      <dsp:nvSpPr>
        <dsp:cNvPr id="0" name=""/>
        <dsp:cNvSpPr/>
      </dsp:nvSpPr>
      <dsp:spPr>
        <a:xfrm>
          <a:off x="3129100" y="5420379"/>
          <a:ext cx="4726606"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Custodiar y proteger información del Cliente</a:t>
          </a:r>
          <a:endParaRPr lang="es-MX" sz="2600" kern="1200" dirty="0">
            <a:solidFill>
              <a:schemeClr val="tx1"/>
            </a:solidFill>
            <a:latin typeface="Goergia"/>
            <a:cs typeface="Times New Roman" panose="02020603050405020304" pitchFamily="18" charset="0"/>
          </a:endParaRPr>
        </a:p>
      </dsp:txBody>
      <dsp:txXfrm>
        <a:off x="3129100" y="5420379"/>
        <a:ext cx="4726606" cy="930705"/>
      </dsp:txXfrm>
    </dsp:sp>
    <dsp:sp modelId="{E3EF21E5-2350-4A2E-B54B-6EA97C7EA89C}">
      <dsp:nvSpPr>
        <dsp:cNvPr id="0" name=""/>
        <dsp:cNvSpPr/>
      </dsp:nvSpPr>
      <dsp:spPr>
        <a:xfrm>
          <a:off x="8620132" y="5420379"/>
          <a:ext cx="6079498"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Presentar Aviso</a:t>
          </a:r>
          <a:endParaRPr lang="es-MX" sz="2600" kern="1200" dirty="0">
            <a:solidFill>
              <a:schemeClr val="tx1"/>
            </a:solidFill>
            <a:latin typeface="Georgia" panose="02040502050405020303" pitchFamily="18" charset="0"/>
            <a:cs typeface="Times New Roman" panose="02020603050405020304" pitchFamily="18" charset="0"/>
          </a:endParaRPr>
        </a:p>
      </dsp:txBody>
      <dsp:txXfrm>
        <a:off x="8620132" y="5420379"/>
        <a:ext cx="6079498" cy="930705"/>
      </dsp:txXfrm>
    </dsp:sp>
    <dsp:sp modelId="{9EA352F9-C4F3-4801-9943-23C3EBF7802C}">
      <dsp:nvSpPr>
        <dsp:cNvPr id="0" name=""/>
        <dsp:cNvSpPr/>
      </dsp:nvSpPr>
      <dsp:spPr>
        <a:xfrm>
          <a:off x="3129100" y="6741981"/>
          <a:ext cx="4017464"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smtClean="0">
              <a:solidFill>
                <a:schemeClr val="tx1"/>
              </a:solidFill>
              <a:latin typeface="Georgia" panose="02040502050405020303" pitchFamily="18" charset="0"/>
              <a:cs typeface="Times New Roman" panose="02020603050405020304" pitchFamily="18" charset="0"/>
            </a:rPr>
            <a:t>Elaborar Manual PLD</a:t>
          </a:r>
          <a:endParaRPr lang="es-MX" sz="2600" kern="1200" dirty="0">
            <a:solidFill>
              <a:schemeClr val="tx1"/>
            </a:solidFill>
            <a:latin typeface="Georgia" panose="02040502050405020303" pitchFamily="18" charset="0"/>
            <a:cs typeface="Times New Roman" panose="02020603050405020304" pitchFamily="18" charset="0"/>
          </a:endParaRPr>
        </a:p>
      </dsp:txBody>
      <dsp:txXfrm>
        <a:off x="3129100" y="6741981"/>
        <a:ext cx="4017464" cy="930705"/>
      </dsp:txXfrm>
    </dsp:sp>
    <dsp:sp modelId="{5D298D27-1127-4CAE-A10F-2EA8C6FEC3BA}">
      <dsp:nvSpPr>
        <dsp:cNvPr id="0" name=""/>
        <dsp:cNvSpPr/>
      </dsp:nvSpPr>
      <dsp:spPr>
        <a:xfrm>
          <a:off x="8620132" y="6741981"/>
          <a:ext cx="6132306" cy="1319824"/>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a:solidFill>
                <a:schemeClr val="tx1"/>
              </a:solidFill>
              <a:latin typeface="Georgia" panose="02040502050405020303" pitchFamily="18" charset="0"/>
              <a:cs typeface="Times New Roman" panose="02020603050405020304" pitchFamily="18" charset="0"/>
            </a:rPr>
            <a:t>Consultar medios electrónicos del </a:t>
          </a:r>
          <a:r>
            <a:rPr lang="es-MX" sz="2600" kern="1200" dirty="0" smtClean="0">
              <a:solidFill>
                <a:schemeClr val="tx1"/>
              </a:solidFill>
              <a:latin typeface="Georgia" panose="02040502050405020303" pitchFamily="18" charset="0"/>
              <a:cs typeface="Times New Roman" panose="02020603050405020304" pitchFamily="18" charset="0"/>
            </a:rPr>
            <a:t>SAT</a:t>
          </a:r>
          <a:endParaRPr lang="es-MX" sz="2600" kern="1200" dirty="0">
            <a:solidFill>
              <a:schemeClr val="tx1"/>
            </a:solidFill>
            <a:latin typeface="Georgia" panose="02040502050405020303" pitchFamily="18" charset="0"/>
            <a:cs typeface="Times New Roman" panose="02020603050405020304" pitchFamily="18" charset="0"/>
          </a:endParaRPr>
        </a:p>
      </dsp:txBody>
      <dsp:txXfrm>
        <a:off x="8620132" y="6741981"/>
        <a:ext cx="6132306" cy="1319824"/>
      </dsp:txXfrm>
    </dsp:sp>
    <dsp:sp modelId="{90D3740E-F7D6-4521-A306-643570E262FC}">
      <dsp:nvSpPr>
        <dsp:cNvPr id="0" name=""/>
        <dsp:cNvSpPr/>
      </dsp:nvSpPr>
      <dsp:spPr>
        <a:xfrm>
          <a:off x="3129100" y="8452701"/>
          <a:ext cx="4545565" cy="930705"/>
        </a:xfrm>
        <a:prstGeom prst="rect">
          <a:avLst/>
        </a:prstGeom>
        <a:solidFill>
          <a:schemeClr val="tx1">
            <a:lumMod val="65000"/>
            <a:lumOff val="3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es-MX" sz="2600" kern="1200" dirty="0">
              <a:solidFill>
                <a:schemeClr val="tx1"/>
              </a:solidFill>
              <a:latin typeface="Georgia" panose="02040502050405020303" pitchFamily="18" charset="0"/>
              <a:cs typeface="Times New Roman" panose="02020603050405020304" pitchFamily="18" charset="0"/>
            </a:rPr>
            <a:t>Darse de baja del </a:t>
          </a:r>
          <a:r>
            <a:rPr lang="es-MX" sz="2600" kern="1200" dirty="0" smtClean="0">
              <a:solidFill>
                <a:schemeClr val="tx1"/>
              </a:solidFill>
              <a:latin typeface="Georgia" panose="02040502050405020303" pitchFamily="18" charset="0"/>
              <a:cs typeface="Times New Roman" panose="02020603050405020304" pitchFamily="18" charset="0"/>
            </a:rPr>
            <a:t>registro</a:t>
          </a:r>
          <a:endParaRPr lang="es-MX" sz="2600" kern="1200" dirty="0">
            <a:solidFill>
              <a:schemeClr val="tx1"/>
            </a:solidFill>
            <a:latin typeface="Georgia" panose="02040502050405020303" pitchFamily="18" charset="0"/>
            <a:cs typeface="Times New Roman" panose="02020603050405020304" pitchFamily="18" charset="0"/>
          </a:endParaRPr>
        </a:p>
      </dsp:txBody>
      <dsp:txXfrm>
        <a:off x="3129100" y="8452701"/>
        <a:ext cx="4545565" cy="9307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3446D7-4B3E-49FD-AE53-77526BC995FB}">
      <dsp:nvSpPr>
        <dsp:cNvPr id="0" name=""/>
        <dsp:cNvSpPr/>
      </dsp:nvSpPr>
      <dsp:spPr>
        <a:xfrm>
          <a:off x="2690556" y="0"/>
          <a:ext cx="7456980" cy="5653125"/>
        </a:xfrm>
        <a:prstGeom prst="triangle">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FFFD732-7625-47B5-AE48-87C96053CCF7}">
      <dsp:nvSpPr>
        <dsp:cNvPr id="0" name=""/>
        <dsp:cNvSpPr/>
      </dsp:nvSpPr>
      <dsp:spPr>
        <a:xfrm>
          <a:off x="7254519" y="543400"/>
          <a:ext cx="5765706" cy="1194664"/>
        </a:xfrm>
        <a:prstGeom prst="roundRect">
          <a:avLst/>
        </a:prstGeom>
        <a:solidFill>
          <a:schemeClr val="tx1">
            <a:lumMod val="65000"/>
            <a:lumOff val="3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ES" sz="3200" kern="1200" dirty="0" smtClean="0">
              <a:latin typeface="Georgia" panose="02040502050405020303" pitchFamily="18" charset="0"/>
            </a:rPr>
            <a:t>Datos generales de la Sociedad</a:t>
          </a:r>
          <a:endParaRPr lang="es-ES" sz="3200" kern="1200" dirty="0">
            <a:latin typeface="Georgia" panose="02040502050405020303" pitchFamily="18" charset="0"/>
          </a:endParaRPr>
        </a:p>
      </dsp:txBody>
      <dsp:txXfrm>
        <a:off x="7312838" y="601719"/>
        <a:ext cx="5649068" cy="1078026"/>
      </dsp:txXfrm>
    </dsp:sp>
    <dsp:sp modelId="{CEA0B3A9-EBB1-4BAF-AA2A-3B1E63AF317B}">
      <dsp:nvSpPr>
        <dsp:cNvPr id="0" name=""/>
        <dsp:cNvSpPr/>
      </dsp:nvSpPr>
      <dsp:spPr>
        <a:xfrm>
          <a:off x="7237083" y="1935525"/>
          <a:ext cx="5656242" cy="1194664"/>
        </a:xfrm>
        <a:prstGeom prst="roundRect">
          <a:avLst/>
        </a:prstGeom>
        <a:solidFill>
          <a:schemeClr val="tx1">
            <a:lumMod val="65000"/>
            <a:lumOff val="3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MX" sz="3200" kern="1200" dirty="0" smtClean="0">
              <a:latin typeface="Georgia" panose="02040502050405020303" pitchFamily="18" charset="0"/>
            </a:rPr>
            <a:t>Datos generales del cliente o beneficiario</a:t>
          </a:r>
          <a:endParaRPr lang="es-ES" sz="3200" kern="1200" dirty="0">
            <a:latin typeface="Georgia" panose="02040502050405020303" pitchFamily="18" charset="0"/>
          </a:endParaRPr>
        </a:p>
      </dsp:txBody>
      <dsp:txXfrm>
        <a:off x="7295402" y="1993844"/>
        <a:ext cx="5539604" cy="1078026"/>
      </dsp:txXfrm>
    </dsp:sp>
    <dsp:sp modelId="{5DA3CA31-FFBD-426E-80A0-54E1E7EE9E9E}">
      <dsp:nvSpPr>
        <dsp:cNvPr id="0" name=""/>
        <dsp:cNvSpPr/>
      </dsp:nvSpPr>
      <dsp:spPr>
        <a:xfrm>
          <a:off x="7288508" y="3351711"/>
          <a:ext cx="5697801" cy="1680868"/>
        </a:xfrm>
        <a:prstGeom prst="roundRect">
          <a:avLst/>
        </a:prstGeom>
        <a:solidFill>
          <a:schemeClr val="tx1">
            <a:lumMod val="65000"/>
            <a:lumOff val="35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es-MX" sz="3200" kern="1200" dirty="0" smtClean="0">
              <a:latin typeface="Georgia" panose="02040502050405020303" pitchFamily="18" charset="0"/>
            </a:rPr>
            <a:t>Descripción general de la actividad vulnerable a la cual corresponde el aviso</a:t>
          </a:r>
          <a:endParaRPr lang="es-ES" sz="3200" kern="1200" dirty="0">
            <a:latin typeface="Georgia" panose="02040502050405020303" pitchFamily="18" charset="0"/>
          </a:endParaRPr>
        </a:p>
      </dsp:txBody>
      <dsp:txXfrm>
        <a:off x="7370561" y="3433764"/>
        <a:ext cx="5533695" cy="151676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D7754-61D0-4735-8992-88E123BD9EE9}">
      <dsp:nvSpPr>
        <dsp:cNvPr id="0" name=""/>
        <dsp:cNvSpPr/>
      </dsp:nvSpPr>
      <dsp:spPr>
        <a:xfrm>
          <a:off x="33298" y="1927411"/>
          <a:ext cx="5077075" cy="2538537"/>
        </a:xfrm>
        <a:prstGeom prst="roundRect">
          <a:avLst>
            <a:gd name="adj" fmla="val 10000"/>
          </a:avLst>
        </a:prstGeom>
        <a:solidFill>
          <a:srgbClr val="FFC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a:lnSpc>
              <a:spcPct val="90000"/>
            </a:lnSpc>
            <a:spcBef>
              <a:spcPct val="0"/>
            </a:spcBef>
            <a:spcAft>
              <a:spcPct val="35000"/>
            </a:spcAft>
          </a:pPr>
          <a:r>
            <a:rPr lang="es-MX" sz="3000" b="1" kern="1200" dirty="0" smtClean="0">
              <a:solidFill>
                <a:schemeClr val="tx1"/>
              </a:solidFill>
              <a:latin typeface="Georgia" panose="02040502050405020303" pitchFamily="18" charset="0"/>
            </a:rPr>
            <a:t>KYC</a:t>
          </a:r>
          <a:endParaRPr lang="es-MX" sz="3000" b="1" kern="1200" dirty="0">
            <a:solidFill>
              <a:schemeClr val="tx1"/>
            </a:solidFill>
            <a:latin typeface="Georgia" panose="02040502050405020303" pitchFamily="18" charset="0"/>
          </a:endParaRPr>
        </a:p>
      </dsp:txBody>
      <dsp:txXfrm>
        <a:off x="107649" y="2001762"/>
        <a:ext cx="4928373" cy="2389835"/>
      </dsp:txXfrm>
    </dsp:sp>
    <dsp:sp modelId="{969947FD-7251-48B5-9887-9F9A13A20A35}">
      <dsp:nvSpPr>
        <dsp:cNvPr id="0" name=""/>
        <dsp:cNvSpPr/>
      </dsp:nvSpPr>
      <dsp:spPr>
        <a:xfrm rot="18808259">
          <a:off x="4655899" y="2103566"/>
          <a:ext cx="2913174" cy="72070"/>
        </a:xfrm>
        <a:custGeom>
          <a:avLst/>
          <a:gdLst/>
          <a:ahLst/>
          <a:cxnLst/>
          <a:rect l="0" t="0" r="0" b="0"/>
          <a:pathLst>
            <a:path>
              <a:moveTo>
                <a:pt x="0" y="36035"/>
              </a:moveTo>
              <a:lnTo>
                <a:pt x="2913174" y="36035"/>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MX" sz="1000" kern="1200"/>
        </a:p>
      </dsp:txBody>
      <dsp:txXfrm>
        <a:off x="6039657" y="2066772"/>
        <a:ext cx="145658" cy="145658"/>
      </dsp:txXfrm>
    </dsp:sp>
    <dsp:sp modelId="{15678065-6BB1-4CEC-B0A7-302FC38D0757}">
      <dsp:nvSpPr>
        <dsp:cNvPr id="0" name=""/>
        <dsp:cNvSpPr/>
      </dsp:nvSpPr>
      <dsp:spPr>
        <a:xfrm>
          <a:off x="7114600" y="577061"/>
          <a:ext cx="10817674" cy="10109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s-MX" sz="3300" kern="1200" dirty="0" smtClean="0">
              <a:latin typeface="Georgia" panose="02040502050405020303" pitchFamily="18" charset="0"/>
            </a:rPr>
            <a:t>Los expedientes de identificación podrán ser utilizados para todas las operaciones con el mismo cliente.</a:t>
          </a:r>
          <a:endParaRPr lang="es-MX" sz="3300" kern="1200" dirty="0">
            <a:latin typeface="Georgia" panose="02040502050405020303" pitchFamily="18" charset="0"/>
          </a:endParaRPr>
        </a:p>
      </dsp:txBody>
      <dsp:txXfrm>
        <a:off x="7144209" y="606670"/>
        <a:ext cx="10758456" cy="951703"/>
      </dsp:txXfrm>
    </dsp:sp>
    <dsp:sp modelId="{BEF3566A-B0F8-452B-92DF-85FDB5B4ABF1}">
      <dsp:nvSpPr>
        <dsp:cNvPr id="0" name=""/>
        <dsp:cNvSpPr/>
      </dsp:nvSpPr>
      <dsp:spPr>
        <a:xfrm rot="20410650">
          <a:off x="5047256" y="2799417"/>
          <a:ext cx="2130461" cy="72070"/>
        </a:xfrm>
        <a:custGeom>
          <a:avLst/>
          <a:gdLst/>
          <a:ahLst/>
          <a:cxnLst/>
          <a:rect l="0" t="0" r="0" b="0"/>
          <a:pathLst>
            <a:path>
              <a:moveTo>
                <a:pt x="0" y="36035"/>
              </a:moveTo>
              <a:lnTo>
                <a:pt x="2130461" y="36035"/>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MX" sz="700" kern="1200"/>
        </a:p>
      </dsp:txBody>
      <dsp:txXfrm>
        <a:off x="6059225" y="2782191"/>
        <a:ext cx="106523" cy="106523"/>
      </dsp:txXfrm>
    </dsp:sp>
    <dsp:sp modelId="{8DC22CB4-32CB-439D-A6B8-D40CB7DFC314}">
      <dsp:nvSpPr>
        <dsp:cNvPr id="0" name=""/>
        <dsp:cNvSpPr/>
      </dsp:nvSpPr>
      <dsp:spPr>
        <a:xfrm>
          <a:off x="7114600" y="1968764"/>
          <a:ext cx="10817674" cy="10109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s-MX" sz="3300" kern="1200" dirty="0" smtClean="0">
              <a:latin typeface="Georgia" panose="02040502050405020303" pitchFamily="18" charset="0"/>
            </a:rPr>
            <a:t>Se deberán cotejar las copias recibidas contra los documentos originales.</a:t>
          </a:r>
          <a:endParaRPr lang="es-MX" sz="3300" kern="1200" dirty="0">
            <a:latin typeface="Georgia" panose="02040502050405020303" pitchFamily="18" charset="0"/>
          </a:endParaRPr>
        </a:p>
      </dsp:txBody>
      <dsp:txXfrm>
        <a:off x="7144209" y="1998373"/>
        <a:ext cx="10758456" cy="951703"/>
      </dsp:txXfrm>
    </dsp:sp>
    <dsp:sp modelId="{619046D8-8B52-4C5E-8B11-B7BE84177141}">
      <dsp:nvSpPr>
        <dsp:cNvPr id="0" name=""/>
        <dsp:cNvSpPr/>
      </dsp:nvSpPr>
      <dsp:spPr>
        <a:xfrm rot="1107906">
          <a:off x="5055981" y="3495268"/>
          <a:ext cx="2113011" cy="72070"/>
        </a:xfrm>
        <a:custGeom>
          <a:avLst/>
          <a:gdLst/>
          <a:ahLst/>
          <a:cxnLst/>
          <a:rect l="0" t="0" r="0" b="0"/>
          <a:pathLst>
            <a:path>
              <a:moveTo>
                <a:pt x="0" y="36035"/>
              </a:moveTo>
              <a:lnTo>
                <a:pt x="2113011" y="36035"/>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s-MX" sz="700" kern="1200"/>
        </a:p>
      </dsp:txBody>
      <dsp:txXfrm>
        <a:off x="6059661" y="3478478"/>
        <a:ext cx="105650" cy="105650"/>
      </dsp:txXfrm>
    </dsp:sp>
    <dsp:sp modelId="{593A2E9C-3045-4491-8154-533B9766418E}">
      <dsp:nvSpPr>
        <dsp:cNvPr id="0" name=""/>
        <dsp:cNvSpPr/>
      </dsp:nvSpPr>
      <dsp:spPr>
        <a:xfrm>
          <a:off x="7114600" y="3360466"/>
          <a:ext cx="10817674" cy="10109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s-MX" sz="3300" kern="1200" dirty="0" smtClean="0">
              <a:latin typeface="Georgia" panose="02040502050405020303" pitchFamily="18" charset="0"/>
            </a:rPr>
            <a:t>Medidas simplificadas para clientes de bajo riesgo.</a:t>
          </a:r>
          <a:endParaRPr lang="es-MX" sz="3300" kern="1200" dirty="0">
            <a:latin typeface="Georgia" panose="02040502050405020303" pitchFamily="18" charset="0"/>
          </a:endParaRPr>
        </a:p>
      </dsp:txBody>
      <dsp:txXfrm>
        <a:off x="7144209" y="3390075"/>
        <a:ext cx="10758456" cy="951703"/>
      </dsp:txXfrm>
    </dsp:sp>
    <dsp:sp modelId="{B725A2B1-2C68-46CC-8D20-59AE28B7AB49}">
      <dsp:nvSpPr>
        <dsp:cNvPr id="0" name=""/>
        <dsp:cNvSpPr/>
      </dsp:nvSpPr>
      <dsp:spPr>
        <a:xfrm rot="2747966">
          <a:off x="4675090" y="4191120"/>
          <a:ext cx="2874793" cy="72070"/>
        </a:xfrm>
        <a:custGeom>
          <a:avLst/>
          <a:gdLst/>
          <a:ahLst/>
          <a:cxnLst/>
          <a:rect l="0" t="0" r="0" b="0"/>
          <a:pathLst>
            <a:path>
              <a:moveTo>
                <a:pt x="0" y="36035"/>
              </a:moveTo>
              <a:lnTo>
                <a:pt x="2874793" y="36035"/>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s-MX" sz="1000" kern="1200"/>
        </a:p>
      </dsp:txBody>
      <dsp:txXfrm>
        <a:off x="6040617" y="4155285"/>
        <a:ext cx="143739" cy="143739"/>
      </dsp:txXfrm>
    </dsp:sp>
    <dsp:sp modelId="{255E55EA-451F-4389-A430-3DBFC9F054FD}">
      <dsp:nvSpPr>
        <dsp:cNvPr id="0" name=""/>
        <dsp:cNvSpPr/>
      </dsp:nvSpPr>
      <dsp:spPr>
        <a:xfrm>
          <a:off x="7114600" y="4752169"/>
          <a:ext cx="10817674" cy="1010921"/>
        </a:xfrm>
        <a:prstGeom prst="roundRect">
          <a:avLst>
            <a:gd name="adj" fmla="val 10000"/>
          </a:avLst>
        </a:prstGeom>
        <a:solidFill>
          <a:schemeClr val="tx1">
            <a:lumMod val="65000"/>
            <a:lumOff val="3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s-MX" sz="3300" kern="1200" dirty="0" smtClean="0">
              <a:latin typeface="Georgia" panose="02040502050405020303" pitchFamily="18" charset="0"/>
            </a:rPr>
            <a:t>Desarrollar mecanismos para dar seguimiento y acumular las operaciones de clientes por un periodo de 6 meses.</a:t>
          </a:r>
          <a:endParaRPr lang="es-MX" sz="3300" kern="1200" dirty="0">
            <a:latin typeface="Georgia" panose="02040502050405020303" pitchFamily="18" charset="0"/>
          </a:endParaRPr>
        </a:p>
      </dsp:txBody>
      <dsp:txXfrm>
        <a:off x="7144209" y="4781778"/>
        <a:ext cx="10758456" cy="95170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EBD22"/>
        </a:solidFill>
        <a:effectLst/>
      </p:bgPr>
    </p:bg>
    <p:spTree>
      <p:nvGrpSpPr>
        <p:cNvPr id="1" name=""/>
        <p:cNvGrpSpPr/>
        <p:nvPr/>
      </p:nvGrpSpPr>
      <p:grpSpPr>
        <a:xfrm>
          <a:off x="0" y="0"/>
          <a:ext cx="0" cy="0"/>
          <a:chOff x="0" y="0"/>
          <a:chExt cx="0" cy="0"/>
        </a:xfrm>
      </p:grpSpPr>
      <p:pic>
        <p:nvPicPr>
          <p:cNvPr id="9" name="Imagen 8" descr="GAL_Logo-0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11" y="0"/>
            <a:ext cx="21332139" cy="13331825"/>
          </a:xfrm>
          <a:prstGeom prst="rect">
            <a:avLst/>
          </a:prstGeom>
        </p:spPr>
      </p:pic>
      <p:sp>
        <p:nvSpPr>
          <p:cNvPr id="2" name="Title 1"/>
          <p:cNvSpPr>
            <a:spLocks noGrp="1"/>
          </p:cNvSpPr>
          <p:nvPr>
            <p:ph type="ctrTitle"/>
          </p:nvPr>
        </p:nvSpPr>
        <p:spPr>
          <a:xfrm>
            <a:off x="8942280" y="5651276"/>
            <a:ext cx="10216202" cy="2776786"/>
          </a:xfrm>
        </p:spPr>
        <p:txBody>
          <a:bodyPr anchor="t">
            <a:normAutofit/>
          </a:bodyPr>
          <a:lstStyle>
            <a:lvl1pPr algn="l">
              <a:defRPr sz="6400">
                <a:latin typeface="Georgia"/>
                <a:cs typeface="Georgia"/>
              </a:defRPr>
            </a:lvl1pPr>
          </a:lstStyle>
          <a:p>
            <a:r>
              <a:rPr lang="en-US" smtClean="0"/>
              <a:t>Click to edit Master title style</a:t>
            </a:r>
            <a:endParaRPr lang="en-US" dirty="0"/>
          </a:p>
        </p:txBody>
      </p:sp>
      <p:sp>
        <p:nvSpPr>
          <p:cNvPr id="3" name="Subtitle 2"/>
          <p:cNvSpPr>
            <a:spLocks noGrp="1"/>
          </p:cNvSpPr>
          <p:nvPr>
            <p:ph type="subTitle" idx="1"/>
          </p:nvPr>
        </p:nvSpPr>
        <p:spPr>
          <a:xfrm>
            <a:off x="8942280" y="9016641"/>
            <a:ext cx="10216202" cy="3746351"/>
          </a:xfrm>
        </p:spPr>
        <p:txBody>
          <a:bodyPr>
            <a:normAutofit/>
          </a:bodyPr>
          <a:lstStyle>
            <a:lvl1pPr marL="0" indent="0" algn="l">
              <a:buNone/>
              <a:defRPr sz="2800">
                <a:solidFill>
                  <a:schemeClr val="tx1"/>
                </a:solidFill>
                <a:latin typeface="Tahoma"/>
                <a:cs typeface="Tahoma"/>
              </a:defRPr>
            </a:lvl1pPr>
            <a:lvl2pPr marL="1109533" indent="0" algn="ctr">
              <a:buNone/>
              <a:defRPr>
                <a:solidFill>
                  <a:schemeClr val="tx1">
                    <a:tint val="75000"/>
                  </a:schemeClr>
                </a:solidFill>
              </a:defRPr>
            </a:lvl2pPr>
            <a:lvl3pPr marL="2219066" indent="0" algn="ctr">
              <a:buNone/>
              <a:defRPr>
                <a:solidFill>
                  <a:schemeClr val="tx1">
                    <a:tint val="75000"/>
                  </a:schemeClr>
                </a:solidFill>
              </a:defRPr>
            </a:lvl3pPr>
            <a:lvl4pPr marL="3328599" indent="0" algn="ctr">
              <a:buNone/>
              <a:defRPr>
                <a:solidFill>
                  <a:schemeClr val="tx1">
                    <a:tint val="75000"/>
                  </a:schemeClr>
                </a:solidFill>
              </a:defRPr>
            </a:lvl4pPr>
            <a:lvl5pPr marL="4438132" indent="0" algn="ctr">
              <a:buNone/>
              <a:defRPr>
                <a:solidFill>
                  <a:schemeClr val="tx1">
                    <a:tint val="75000"/>
                  </a:schemeClr>
                </a:solidFill>
              </a:defRPr>
            </a:lvl5pPr>
            <a:lvl6pPr marL="5547665" indent="0" algn="ctr">
              <a:buNone/>
              <a:defRPr>
                <a:solidFill>
                  <a:schemeClr val="tx1">
                    <a:tint val="75000"/>
                  </a:schemeClr>
                </a:solidFill>
              </a:defRPr>
            </a:lvl6pPr>
            <a:lvl7pPr marL="6657198" indent="0" algn="ctr">
              <a:buNone/>
              <a:defRPr>
                <a:solidFill>
                  <a:schemeClr val="tx1">
                    <a:tint val="75000"/>
                  </a:schemeClr>
                </a:solidFill>
              </a:defRPr>
            </a:lvl7pPr>
            <a:lvl8pPr marL="7766731" indent="0" algn="ctr">
              <a:buNone/>
              <a:defRPr>
                <a:solidFill>
                  <a:schemeClr val="tx1">
                    <a:tint val="75000"/>
                  </a:schemeClr>
                </a:solidFill>
              </a:defRPr>
            </a:lvl8pPr>
            <a:lvl9pPr marL="8876264"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975113" y="4169668"/>
            <a:ext cx="10351014" cy="2328241"/>
          </a:xfrm>
        </p:spPr>
        <p:txBody>
          <a:bodyPr anchor="t">
            <a:normAutofit/>
          </a:bodyPr>
          <a:lstStyle>
            <a:lvl1pPr algn="l">
              <a:defRPr sz="5600">
                <a:latin typeface="Georgia"/>
                <a:cs typeface="Georgia"/>
              </a:defRPr>
            </a:lvl1pPr>
          </a:lstStyle>
          <a:p>
            <a:r>
              <a:rPr lang="en-US" smtClean="0"/>
              <a:t>Click to edit Master title style</a:t>
            </a:r>
            <a:endParaRPr lang="en-US" dirty="0"/>
          </a:p>
        </p:txBody>
      </p:sp>
      <p:sp>
        <p:nvSpPr>
          <p:cNvPr id="3" name="Content Placeholder 2"/>
          <p:cNvSpPr>
            <a:spLocks noGrp="1"/>
          </p:cNvSpPr>
          <p:nvPr>
            <p:ph idx="1"/>
          </p:nvPr>
        </p:nvSpPr>
        <p:spPr>
          <a:xfrm>
            <a:off x="8975112" y="7027053"/>
            <a:ext cx="10351015" cy="5143297"/>
          </a:xfrm>
        </p:spPr>
        <p:txBody>
          <a:bodyPr>
            <a:normAutofit/>
          </a:bodyPr>
          <a:lstStyle>
            <a:lvl1pPr marL="0" indent="0">
              <a:buFontTx/>
              <a:buNone/>
              <a:defRPr sz="2800">
                <a:latin typeface="Tahoma"/>
                <a:cs typeface="Tahoma"/>
              </a:defRPr>
            </a:lvl1pPr>
            <a:lvl2pPr marL="1802991" indent="-693458">
              <a:buFont typeface="Arial"/>
              <a:buChar char="•"/>
              <a:defRPr sz="2800">
                <a:latin typeface="Tahoma"/>
                <a:cs typeface="Tahoma"/>
              </a:defRPr>
            </a:lvl2pPr>
            <a:lvl3pPr>
              <a:defRPr sz="2600">
                <a:latin typeface="Tahoma"/>
                <a:cs typeface="Tahoma"/>
              </a:defRPr>
            </a:lvl3pPr>
            <a:lvl4pPr>
              <a:defRPr sz="2600">
                <a:latin typeface="Tahoma"/>
                <a:cs typeface="Tahoma"/>
              </a:defRPr>
            </a:lvl4pPr>
            <a:lvl5pPr>
              <a:defRPr sz="2600">
                <a:latin typeface="Tahoma"/>
                <a:cs typeface="Tahoma"/>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10"/>
          </p:nvPr>
        </p:nvSpPr>
        <p:spPr>
          <a:xfrm>
            <a:off x="1020763" y="1691745"/>
            <a:ext cx="7577137" cy="2478087"/>
          </a:xfrm>
        </p:spPr>
        <p:txBody>
          <a:bodyPr>
            <a:noAutofit/>
          </a:bodyPr>
          <a:lstStyle>
            <a:lvl1pPr marL="0" indent="0">
              <a:buNone/>
              <a:defRPr sz="6000">
                <a:latin typeface="Signerica Fat"/>
                <a:cs typeface="Signerica Fat"/>
              </a:defRPr>
            </a:lvl1pPr>
            <a:lvl2pPr marL="1109533" indent="0">
              <a:buNone/>
              <a:defRPr sz="2000">
                <a:latin typeface="Signerica Fat"/>
                <a:cs typeface="Signerica Fat"/>
              </a:defRPr>
            </a:lvl2pPr>
            <a:lvl3pPr marL="2219066" indent="0">
              <a:buNone/>
              <a:defRPr sz="2000">
                <a:latin typeface="Signerica Fat"/>
                <a:cs typeface="Signerica Fat"/>
              </a:defRPr>
            </a:lvl3pPr>
            <a:lvl4pPr marL="3328599" indent="0">
              <a:buNone/>
              <a:defRPr sz="2000">
                <a:latin typeface="Signerica Fat"/>
                <a:cs typeface="Signerica Fat"/>
              </a:defRPr>
            </a:lvl4pPr>
            <a:lvl5pPr marL="4438132" indent="0">
              <a:buNone/>
              <a:defRPr sz="2000">
                <a:latin typeface="Signerica Fat"/>
                <a:cs typeface="Signerica Fat"/>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3220382210"/>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ángulo 8"/>
          <p:cNvSpPr/>
          <p:nvPr userDrawn="1"/>
        </p:nvSpPr>
        <p:spPr>
          <a:xfrm>
            <a:off x="0" y="0"/>
            <a:ext cx="8826938" cy="13331825"/>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 name="Title 1"/>
          <p:cNvSpPr>
            <a:spLocks noGrp="1"/>
          </p:cNvSpPr>
          <p:nvPr>
            <p:ph type="title"/>
          </p:nvPr>
        </p:nvSpPr>
        <p:spPr>
          <a:xfrm>
            <a:off x="1067118" y="3221952"/>
            <a:ext cx="7357633" cy="2577484"/>
          </a:xfrm>
        </p:spPr>
        <p:txBody>
          <a:bodyPr anchor="t">
            <a:normAutofit/>
          </a:bodyPr>
          <a:lstStyle>
            <a:lvl1pPr algn="l">
              <a:lnSpc>
                <a:spcPct val="120000"/>
              </a:lnSpc>
              <a:defRPr sz="5600">
                <a:solidFill>
                  <a:schemeClr val="bg1"/>
                </a:solidFill>
                <a:latin typeface="Georgia"/>
                <a:cs typeface="Georgia"/>
              </a:defRPr>
            </a:lvl1pPr>
          </a:lstStyle>
          <a:p>
            <a:r>
              <a:rPr lang="en-US" smtClean="0"/>
              <a:t>Click to edit Master title style</a:t>
            </a:r>
            <a:endParaRPr lang="en-US" dirty="0"/>
          </a:p>
        </p:txBody>
      </p:sp>
      <p:sp>
        <p:nvSpPr>
          <p:cNvPr id="4" name="Content Placeholder 3"/>
          <p:cNvSpPr>
            <a:spLocks noGrp="1"/>
          </p:cNvSpPr>
          <p:nvPr>
            <p:ph sz="half" idx="2"/>
          </p:nvPr>
        </p:nvSpPr>
        <p:spPr>
          <a:xfrm>
            <a:off x="9525472" y="4614150"/>
            <a:ext cx="10749761" cy="7640864"/>
          </a:xfrm>
        </p:spPr>
        <p:txBody>
          <a:bodyPr>
            <a:normAutofit/>
          </a:bodyPr>
          <a:lstStyle>
            <a:lvl1pPr marL="0" indent="0">
              <a:buFontTx/>
              <a:buNone/>
              <a:defRPr sz="2800"/>
            </a:lvl1pPr>
            <a:lvl2pPr marL="1802991" indent="-693458">
              <a:buFont typeface="Arial"/>
              <a:buChar char="•"/>
              <a:defRPr sz="2800"/>
            </a:lvl2pPr>
            <a:lvl3pPr>
              <a:defRPr sz="2800"/>
            </a:lvl3pPr>
            <a:lvl4pPr>
              <a:defRPr sz="2600"/>
            </a:lvl4pPr>
            <a:lvl5pPr>
              <a:defRPr sz="2600"/>
            </a:lvl5pPr>
            <a:lvl6pPr>
              <a:defRPr sz="4400"/>
            </a:lvl6pPr>
            <a:lvl7pPr>
              <a:defRPr sz="4400"/>
            </a:lvl7pPr>
            <a:lvl8pPr>
              <a:defRPr sz="4400"/>
            </a:lvl8pPr>
            <a:lvl9pPr>
              <a:defRPr sz="4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19156785" y="533892"/>
            <a:ext cx="1245456" cy="709797"/>
          </a:xfrm>
        </p:spPr>
        <p:txBody>
          <a:bodyPr/>
          <a:lstStyle>
            <a:lvl1pPr>
              <a:defRPr sz="2600">
                <a:solidFill>
                  <a:srgbClr val="ADAEAE"/>
                </a:solidFill>
                <a:latin typeface="Source Serif Pro Bold"/>
                <a:cs typeface="Source Serif Pro Bold"/>
              </a:defRPr>
            </a:lvl1pPr>
          </a:lstStyle>
          <a:p>
            <a:fld id="{2066355A-084C-D24E-9AD2-7E4FC41EA627}" type="slidenum">
              <a:rPr lang="en-US" smtClean="0"/>
              <a:pPr/>
              <a:t>‹Nº›</a:t>
            </a:fld>
            <a:endParaRPr lang="en-US" dirty="0"/>
          </a:p>
        </p:txBody>
      </p:sp>
      <p:sp>
        <p:nvSpPr>
          <p:cNvPr id="5" name="Text Placeholder 4"/>
          <p:cNvSpPr>
            <a:spLocks noGrp="1"/>
          </p:cNvSpPr>
          <p:nvPr>
            <p:ph type="body" sz="quarter" idx="13"/>
          </p:nvPr>
        </p:nvSpPr>
        <p:spPr>
          <a:xfrm>
            <a:off x="1066800" y="936846"/>
            <a:ext cx="7358063" cy="1832051"/>
          </a:xfrm>
        </p:spPr>
        <p:txBody>
          <a:bodyPr anchor="b">
            <a:noAutofit/>
          </a:bodyPr>
          <a:lstStyle>
            <a:lvl1pPr marL="0" indent="0">
              <a:buNone/>
              <a:defRPr sz="4000">
                <a:solidFill>
                  <a:schemeClr val="bg1"/>
                </a:solidFill>
                <a:latin typeface="Signerica Fat"/>
                <a:cs typeface="Signerica Fat"/>
              </a:defRPr>
            </a:lvl1pPr>
            <a:lvl2pPr marL="1109533" indent="0">
              <a:buNone/>
              <a:defRPr sz="4000">
                <a:solidFill>
                  <a:schemeClr val="bg1"/>
                </a:solidFill>
                <a:latin typeface="Signerica Fat"/>
                <a:cs typeface="Signerica Fat"/>
              </a:defRPr>
            </a:lvl2pPr>
            <a:lvl3pPr marL="2219066" indent="0">
              <a:buNone/>
              <a:defRPr sz="4000">
                <a:solidFill>
                  <a:schemeClr val="bg1"/>
                </a:solidFill>
                <a:latin typeface="Signerica Fat"/>
                <a:cs typeface="Signerica Fat"/>
              </a:defRPr>
            </a:lvl3pPr>
            <a:lvl4pPr marL="3328599" indent="0">
              <a:buNone/>
              <a:defRPr sz="4000">
                <a:solidFill>
                  <a:schemeClr val="bg1"/>
                </a:solidFill>
                <a:latin typeface="Signerica Fat"/>
                <a:cs typeface="Signerica Fat"/>
              </a:defRPr>
            </a:lvl4pPr>
            <a:lvl5pPr marL="4438132" indent="0">
              <a:buNone/>
              <a:defRPr sz="4000">
                <a:solidFill>
                  <a:schemeClr val="bg1"/>
                </a:solidFill>
                <a:latin typeface="Signerica Fat"/>
                <a:cs typeface="Signerica Fat"/>
              </a:defRPr>
            </a:lvl5pPr>
          </a:lstStyle>
          <a:p>
            <a:pPr lvl="0"/>
            <a:r>
              <a:rPr lang="en-US" dirty="0" smtClean="0"/>
              <a:t>Click to edit</a:t>
            </a:r>
            <a:endParaRPr lang="en-US" dirty="0"/>
          </a:p>
        </p:txBody>
      </p:sp>
    </p:spTree>
    <p:extLst>
      <p:ext uri="{BB962C8B-B14F-4D97-AF65-F5344CB8AC3E}">
        <p14:creationId xmlns:p14="http://schemas.microsoft.com/office/powerpoint/2010/main" val="126059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3" name="Imagen 2" descr="GAL_Remate.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11" y="258300"/>
            <a:ext cx="21332139" cy="13331825"/>
          </a:xfrm>
          <a:prstGeom prst="rect">
            <a:avLst/>
          </a:prstGeom>
        </p:spPr>
      </p:pic>
      <p:sp>
        <p:nvSpPr>
          <p:cNvPr id="2" name="Title 1"/>
          <p:cNvSpPr>
            <a:spLocks noGrp="1"/>
          </p:cNvSpPr>
          <p:nvPr>
            <p:ph type="title"/>
          </p:nvPr>
        </p:nvSpPr>
        <p:spPr>
          <a:xfrm>
            <a:off x="1765074" y="904032"/>
            <a:ext cx="16875848" cy="2281613"/>
          </a:xfrm>
        </p:spPr>
        <p:txBody>
          <a:bodyPr anchor="b">
            <a:normAutofit/>
          </a:bodyPr>
          <a:lstStyle>
            <a:lvl1pPr algn="l">
              <a:lnSpc>
                <a:spcPct val="120000"/>
              </a:lnSpc>
              <a:defRPr sz="5600">
                <a:solidFill>
                  <a:srgbClr val="000000"/>
                </a:solidFill>
                <a:latin typeface="Georgia"/>
                <a:cs typeface="Georgia"/>
              </a:defRPr>
            </a:lvl1pPr>
          </a:lstStyle>
          <a:p>
            <a:r>
              <a:rPr lang="en-US" smtClean="0"/>
              <a:t>Click to edit Master title style</a:t>
            </a:r>
            <a:endParaRPr lang="en-US" dirty="0"/>
          </a:p>
        </p:txBody>
      </p:sp>
      <p:sp>
        <p:nvSpPr>
          <p:cNvPr id="4" name="Content Placeholder 3"/>
          <p:cNvSpPr>
            <a:spLocks noGrp="1"/>
          </p:cNvSpPr>
          <p:nvPr>
            <p:ph sz="half" idx="2"/>
          </p:nvPr>
        </p:nvSpPr>
        <p:spPr>
          <a:xfrm>
            <a:off x="1765075" y="4520176"/>
            <a:ext cx="16875847" cy="7734838"/>
          </a:xfrm>
        </p:spPr>
        <p:txBody>
          <a:bodyPr numCol="2">
            <a:normAutofit/>
          </a:bodyPr>
          <a:lstStyle>
            <a:lvl1pPr marL="0" indent="0">
              <a:buFontTx/>
              <a:buNone/>
              <a:defRPr sz="2800"/>
            </a:lvl1pPr>
            <a:lvl2pPr marL="1802991" indent="-693458">
              <a:buFont typeface="Arial"/>
              <a:buChar char="•"/>
              <a:defRPr sz="2800"/>
            </a:lvl2pPr>
            <a:lvl3pPr>
              <a:defRPr sz="2600"/>
            </a:lvl3pPr>
            <a:lvl4pPr>
              <a:defRPr sz="2600"/>
            </a:lvl4pPr>
            <a:lvl5pPr>
              <a:defRPr sz="2600"/>
            </a:lvl5pPr>
            <a:lvl6pPr>
              <a:defRPr sz="4400"/>
            </a:lvl6pPr>
            <a:lvl7pPr>
              <a:defRPr sz="4400"/>
            </a:lvl7pPr>
            <a:lvl8pPr>
              <a:defRPr sz="4400"/>
            </a:lvl8pPr>
            <a:lvl9pPr>
              <a:defRPr sz="4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a:xfrm>
            <a:off x="19156785" y="533892"/>
            <a:ext cx="1245456" cy="709797"/>
          </a:xfrm>
        </p:spPr>
        <p:txBody>
          <a:bodyPr/>
          <a:lstStyle>
            <a:lvl1pPr>
              <a:defRPr sz="2600">
                <a:solidFill>
                  <a:srgbClr val="ADAEAE"/>
                </a:solidFill>
                <a:latin typeface="Source Serif Pro Bold"/>
                <a:cs typeface="Source Serif Pro Bold"/>
              </a:defRPr>
            </a:lvl1pPr>
          </a:lstStyle>
          <a:p>
            <a:fld id="{2066355A-084C-D24E-9AD2-7E4FC41EA627}" type="slidenum">
              <a:rPr lang="en-US" smtClean="0"/>
              <a:pPr/>
              <a:t>‹Nº›</a:t>
            </a:fld>
            <a:endParaRPr lang="en-US" dirty="0"/>
          </a:p>
        </p:txBody>
      </p:sp>
    </p:spTree>
    <p:extLst>
      <p:ext uri="{BB962C8B-B14F-4D97-AF65-F5344CB8AC3E}">
        <p14:creationId xmlns:p14="http://schemas.microsoft.com/office/powerpoint/2010/main" val="4273705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65074" y="904032"/>
            <a:ext cx="16875848" cy="2281613"/>
          </a:xfrm>
        </p:spPr>
        <p:txBody>
          <a:bodyPr anchor="b">
            <a:normAutofit/>
          </a:bodyPr>
          <a:lstStyle>
            <a:lvl1pPr algn="l">
              <a:lnSpc>
                <a:spcPct val="120000"/>
              </a:lnSpc>
              <a:defRPr sz="5600">
                <a:solidFill>
                  <a:srgbClr val="000000"/>
                </a:solidFill>
                <a:latin typeface="Georgia"/>
                <a:cs typeface="Georgia"/>
              </a:defRPr>
            </a:lvl1pPr>
          </a:lstStyle>
          <a:p>
            <a:r>
              <a:rPr lang="en-US" smtClean="0"/>
              <a:t>Click to edit Master title style</a:t>
            </a:r>
            <a:endParaRPr lang="en-US" dirty="0"/>
          </a:p>
        </p:txBody>
      </p:sp>
      <p:sp>
        <p:nvSpPr>
          <p:cNvPr id="4" name="Content Placeholder 3"/>
          <p:cNvSpPr>
            <a:spLocks noGrp="1"/>
          </p:cNvSpPr>
          <p:nvPr>
            <p:ph sz="half" idx="2"/>
          </p:nvPr>
        </p:nvSpPr>
        <p:spPr>
          <a:xfrm>
            <a:off x="1765075" y="5371244"/>
            <a:ext cx="16875847" cy="6883769"/>
          </a:xfrm>
        </p:spPr>
        <p:txBody>
          <a:bodyPr numCol="2">
            <a:normAutofit/>
          </a:bodyPr>
          <a:lstStyle>
            <a:lvl1pPr marL="0" indent="0">
              <a:buFontTx/>
              <a:buNone/>
              <a:defRPr sz="2800"/>
            </a:lvl1pPr>
            <a:lvl2pPr marL="1802991" indent="-693458">
              <a:buFont typeface="Arial"/>
              <a:buChar char="•"/>
              <a:defRPr sz="2800"/>
            </a:lvl2pPr>
            <a:lvl3pPr>
              <a:defRPr sz="2600"/>
            </a:lvl3pPr>
            <a:lvl4pPr>
              <a:defRPr sz="2600"/>
            </a:lvl4pPr>
            <a:lvl5pPr>
              <a:defRPr sz="2600"/>
            </a:lvl5pPr>
            <a:lvl6pPr>
              <a:defRPr sz="4400"/>
            </a:lvl6pPr>
            <a:lvl7pPr>
              <a:defRPr sz="4400"/>
            </a:lvl7pPr>
            <a:lvl8pPr>
              <a:defRPr sz="4400"/>
            </a:lvl8pPr>
            <a:lvl9pPr>
              <a:defRPr sz="4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a:xfrm>
            <a:off x="19156785" y="533892"/>
            <a:ext cx="1245456" cy="709797"/>
          </a:xfrm>
        </p:spPr>
        <p:txBody>
          <a:bodyPr/>
          <a:lstStyle>
            <a:lvl1pPr>
              <a:defRPr sz="2600">
                <a:solidFill>
                  <a:srgbClr val="ADAEAE"/>
                </a:solidFill>
                <a:latin typeface="Source Serif Pro Bold"/>
                <a:cs typeface="Source Serif Pro Bold"/>
              </a:defRPr>
            </a:lvl1pPr>
          </a:lstStyle>
          <a:p>
            <a:fld id="{2066355A-084C-D24E-9AD2-7E4FC41EA627}" type="slidenum">
              <a:rPr lang="en-US" smtClean="0"/>
              <a:pPr/>
              <a:t>‹Nº›</a:t>
            </a:fld>
            <a:endParaRPr lang="en-US" dirty="0"/>
          </a:p>
        </p:txBody>
      </p:sp>
      <p:sp>
        <p:nvSpPr>
          <p:cNvPr id="6" name="Text Placeholder 5"/>
          <p:cNvSpPr>
            <a:spLocks noGrp="1"/>
          </p:cNvSpPr>
          <p:nvPr>
            <p:ph type="body" sz="quarter" idx="13"/>
          </p:nvPr>
        </p:nvSpPr>
        <p:spPr>
          <a:xfrm>
            <a:off x="1765300" y="3435350"/>
            <a:ext cx="16875125" cy="1685925"/>
          </a:xfrm>
        </p:spPr>
        <p:txBody>
          <a:bodyPr>
            <a:noAutofit/>
          </a:bodyPr>
          <a:lstStyle>
            <a:lvl1pPr marL="0" indent="0">
              <a:buNone/>
              <a:defRPr sz="4000">
                <a:latin typeface="Signerica Fat"/>
                <a:cs typeface="Signerica Fat"/>
              </a:defRPr>
            </a:lvl1pPr>
            <a:lvl2pPr marL="1109533" indent="0">
              <a:buNone/>
              <a:defRPr sz="4000">
                <a:latin typeface="Signerica Fat"/>
                <a:cs typeface="Signerica Fat"/>
              </a:defRPr>
            </a:lvl2pPr>
            <a:lvl3pPr marL="2219066" indent="0">
              <a:buNone/>
              <a:defRPr sz="4000">
                <a:latin typeface="Signerica Fat"/>
                <a:cs typeface="Signerica Fat"/>
              </a:defRPr>
            </a:lvl3pPr>
            <a:lvl4pPr marL="3328599" indent="0">
              <a:buNone/>
              <a:defRPr sz="4000">
                <a:latin typeface="Signerica Fat"/>
                <a:cs typeface="Signerica Fat"/>
              </a:defRPr>
            </a:lvl4pPr>
            <a:lvl5pPr marL="4438132" indent="0">
              <a:buNone/>
              <a:defRPr sz="4000">
                <a:latin typeface="Signerica Fat"/>
                <a:cs typeface="Signerica Fat"/>
              </a:defRPr>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279925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ángulo 8"/>
          <p:cNvSpPr/>
          <p:nvPr userDrawn="1"/>
        </p:nvSpPr>
        <p:spPr>
          <a:xfrm>
            <a:off x="12484682" y="0"/>
            <a:ext cx="8857667" cy="13331825"/>
          </a:xfrm>
          <a:prstGeom prst="rect">
            <a:avLst/>
          </a:prstGeom>
          <a:solidFill>
            <a:srgbClr val="FEBD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2" name="Title 1"/>
          <p:cNvSpPr>
            <a:spLocks noGrp="1"/>
          </p:cNvSpPr>
          <p:nvPr>
            <p:ph type="title"/>
          </p:nvPr>
        </p:nvSpPr>
        <p:spPr>
          <a:xfrm>
            <a:off x="13353034" y="6694165"/>
            <a:ext cx="6966865" cy="2029980"/>
          </a:xfrm>
        </p:spPr>
        <p:txBody>
          <a:bodyPr anchor="b">
            <a:normAutofit/>
          </a:bodyPr>
          <a:lstStyle>
            <a:lvl1pPr algn="l">
              <a:defRPr sz="5600" b="0">
                <a:latin typeface="Georgia"/>
                <a:cs typeface="Georgia"/>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12484682" cy="13331825"/>
          </a:xfrm>
        </p:spPr>
        <p:txBody>
          <a:bodyPr anchor="ctr">
            <a:normAutofit/>
          </a:bodyPr>
          <a:lstStyle>
            <a:lvl1pPr marL="0" indent="0" algn="ctr">
              <a:buNone/>
              <a:defRPr sz="3200">
                <a:latin typeface="Tahoma"/>
                <a:cs typeface="Tahoma"/>
              </a:defRPr>
            </a:lvl1pPr>
            <a:lvl2pPr marL="1109533" indent="0">
              <a:buNone/>
              <a:defRPr sz="6800"/>
            </a:lvl2pPr>
            <a:lvl3pPr marL="2219066" indent="0">
              <a:buNone/>
              <a:defRPr sz="5800"/>
            </a:lvl3pPr>
            <a:lvl4pPr marL="3328599" indent="0">
              <a:buNone/>
              <a:defRPr sz="4900"/>
            </a:lvl4pPr>
            <a:lvl5pPr marL="4438132" indent="0">
              <a:buNone/>
              <a:defRPr sz="4900"/>
            </a:lvl5pPr>
            <a:lvl6pPr marL="5547665" indent="0">
              <a:buNone/>
              <a:defRPr sz="4900"/>
            </a:lvl6pPr>
            <a:lvl7pPr marL="6657198" indent="0">
              <a:buNone/>
              <a:defRPr sz="4900"/>
            </a:lvl7pPr>
            <a:lvl8pPr marL="7766731" indent="0">
              <a:buNone/>
              <a:defRPr sz="4900"/>
            </a:lvl8pPr>
            <a:lvl9pPr marL="8876264" indent="0">
              <a:buNone/>
              <a:defRPr sz="49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3353035" y="9104923"/>
            <a:ext cx="6966864" cy="2936770"/>
          </a:xfrm>
        </p:spPr>
        <p:txBody>
          <a:bodyPr>
            <a:normAutofit/>
          </a:bodyPr>
          <a:lstStyle>
            <a:lvl1pPr marL="0" indent="0">
              <a:buNone/>
              <a:defRPr sz="2800">
                <a:latin typeface="Tahoma"/>
                <a:cs typeface="Tahoma"/>
              </a:defRPr>
            </a:lvl1pPr>
            <a:lvl2pPr marL="1109533" indent="0">
              <a:buNone/>
              <a:defRPr sz="2900"/>
            </a:lvl2pPr>
            <a:lvl3pPr marL="2219066" indent="0">
              <a:buNone/>
              <a:defRPr sz="2400"/>
            </a:lvl3pPr>
            <a:lvl4pPr marL="3328599" indent="0">
              <a:buNone/>
              <a:defRPr sz="2200"/>
            </a:lvl4pPr>
            <a:lvl5pPr marL="4438132" indent="0">
              <a:buNone/>
              <a:defRPr sz="2200"/>
            </a:lvl5pPr>
            <a:lvl6pPr marL="5547665" indent="0">
              <a:buNone/>
              <a:defRPr sz="2200"/>
            </a:lvl6pPr>
            <a:lvl7pPr marL="6657198" indent="0">
              <a:buNone/>
              <a:defRPr sz="2200"/>
            </a:lvl7pPr>
            <a:lvl8pPr marL="7766731" indent="0">
              <a:buNone/>
              <a:defRPr sz="2200"/>
            </a:lvl8pPr>
            <a:lvl9pPr marL="8876264" indent="0">
              <a:buNone/>
              <a:defRPr sz="2200"/>
            </a:lvl9pPr>
          </a:lstStyle>
          <a:p>
            <a:pPr lvl="0"/>
            <a:r>
              <a:rPr lang="en-US" smtClean="0"/>
              <a:t>Click to edit Master text styles</a:t>
            </a:r>
          </a:p>
        </p:txBody>
      </p:sp>
    </p:spTree>
    <p:extLst>
      <p:ext uri="{BB962C8B-B14F-4D97-AF65-F5344CB8AC3E}">
        <p14:creationId xmlns:p14="http://schemas.microsoft.com/office/powerpoint/2010/main" val="3615983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9" name="Rectángulo 8"/>
          <p:cNvSpPr/>
          <p:nvPr userDrawn="1"/>
        </p:nvSpPr>
        <p:spPr>
          <a:xfrm>
            <a:off x="8932776" y="0"/>
            <a:ext cx="12409573" cy="13331825"/>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7" name="Rectángulo 6"/>
          <p:cNvSpPr/>
          <p:nvPr userDrawn="1"/>
        </p:nvSpPr>
        <p:spPr>
          <a:xfrm>
            <a:off x="1" y="10032603"/>
            <a:ext cx="8932776" cy="3299222"/>
          </a:xfrm>
          <a:prstGeom prst="rect">
            <a:avLst/>
          </a:prstGeom>
          <a:solidFill>
            <a:srgbClr val="FEBD2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 name="Picture Placeholder 2"/>
          <p:cNvSpPr>
            <a:spLocks noGrp="1"/>
          </p:cNvSpPr>
          <p:nvPr>
            <p:ph type="pic" idx="1"/>
          </p:nvPr>
        </p:nvSpPr>
        <p:spPr>
          <a:xfrm>
            <a:off x="0" y="1"/>
            <a:ext cx="8932776" cy="10032602"/>
          </a:xfrm>
        </p:spPr>
        <p:txBody>
          <a:bodyPr anchor="ctr">
            <a:normAutofit/>
          </a:bodyPr>
          <a:lstStyle>
            <a:lvl1pPr marL="0" indent="0" algn="ctr">
              <a:buNone/>
              <a:defRPr sz="3200">
                <a:latin typeface="Tahoma"/>
                <a:cs typeface="Tahoma"/>
              </a:defRPr>
            </a:lvl1pPr>
            <a:lvl2pPr marL="1109533" indent="0">
              <a:buNone/>
              <a:defRPr sz="6800"/>
            </a:lvl2pPr>
            <a:lvl3pPr marL="2219066" indent="0">
              <a:buNone/>
              <a:defRPr sz="5800"/>
            </a:lvl3pPr>
            <a:lvl4pPr marL="3328599" indent="0">
              <a:buNone/>
              <a:defRPr sz="4900"/>
            </a:lvl4pPr>
            <a:lvl5pPr marL="4438132" indent="0">
              <a:buNone/>
              <a:defRPr sz="4900"/>
            </a:lvl5pPr>
            <a:lvl6pPr marL="5547665" indent="0">
              <a:buNone/>
              <a:defRPr sz="4900"/>
            </a:lvl6pPr>
            <a:lvl7pPr marL="6657198" indent="0">
              <a:buNone/>
              <a:defRPr sz="4900"/>
            </a:lvl7pPr>
            <a:lvl8pPr marL="7766731" indent="0">
              <a:buNone/>
              <a:defRPr sz="4900"/>
            </a:lvl8pPr>
            <a:lvl9pPr marL="8876264" indent="0">
              <a:buNone/>
              <a:defRPr sz="4900"/>
            </a:lvl9pPr>
          </a:lstStyle>
          <a:p>
            <a:r>
              <a:rPr lang="en-US" dirty="0" smtClean="0"/>
              <a:t>Drag picture to placeholder or click icon to add</a:t>
            </a:r>
            <a:endParaRPr lang="en-US" dirty="0"/>
          </a:p>
        </p:txBody>
      </p:sp>
      <p:sp>
        <p:nvSpPr>
          <p:cNvPr id="2" name="Title 1"/>
          <p:cNvSpPr>
            <a:spLocks noGrp="1"/>
          </p:cNvSpPr>
          <p:nvPr>
            <p:ph type="title"/>
          </p:nvPr>
        </p:nvSpPr>
        <p:spPr>
          <a:xfrm>
            <a:off x="10160504" y="2947814"/>
            <a:ext cx="9440801" cy="2029980"/>
          </a:xfrm>
        </p:spPr>
        <p:txBody>
          <a:bodyPr anchor="b">
            <a:noAutofit/>
          </a:bodyPr>
          <a:lstStyle>
            <a:lvl1pPr algn="l">
              <a:defRPr sz="6000" b="0">
                <a:solidFill>
                  <a:schemeClr val="bg1"/>
                </a:solidFill>
                <a:latin typeface="Signerica Fat"/>
                <a:cs typeface="Signerica Fat"/>
              </a:defRPr>
            </a:lvl1pPr>
          </a:lstStyle>
          <a:p>
            <a:r>
              <a:rPr lang="en-US" dirty="0" smtClean="0"/>
              <a:t>Click to edit</a:t>
            </a:r>
            <a:endParaRPr lang="en-US" dirty="0"/>
          </a:p>
        </p:txBody>
      </p:sp>
      <p:sp>
        <p:nvSpPr>
          <p:cNvPr id="4" name="Text Placeholder 3"/>
          <p:cNvSpPr>
            <a:spLocks noGrp="1"/>
          </p:cNvSpPr>
          <p:nvPr>
            <p:ph type="body" sz="half" idx="2"/>
          </p:nvPr>
        </p:nvSpPr>
        <p:spPr>
          <a:xfrm>
            <a:off x="10160504" y="6074592"/>
            <a:ext cx="9440801" cy="5967101"/>
          </a:xfrm>
        </p:spPr>
        <p:txBody>
          <a:bodyPr>
            <a:normAutofit/>
          </a:bodyPr>
          <a:lstStyle>
            <a:lvl1pPr marL="0" indent="0">
              <a:buNone/>
              <a:defRPr sz="2800">
                <a:solidFill>
                  <a:srgbClr val="FFFFFF"/>
                </a:solidFill>
                <a:latin typeface="Tahoma"/>
                <a:cs typeface="Tahoma"/>
              </a:defRPr>
            </a:lvl1pPr>
            <a:lvl2pPr marL="1109533" indent="0">
              <a:buNone/>
              <a:defRPr sz="2900"/>
            </a:lvl2pPr>
            <a:lvl3pPr marL="2219066" indent="0">
              <a:buNone/>
              <a:defRPr sz="2400"/>
            </a:lvl3pPr>
            <a:lvl4pPr marL="3328599" indent="0">
              <a:buNone/>
              <a:defRPr sz="2200"/>
            </a:lvl4pPr>
            <a:lvl5pPr marL="4438132" indent="0">
              <a:buNone/>
              <a:defRPr sz="2200"/>
            </a:lvl5pPr>
            <a:lvl6pPr marL="5547665" indent="0">
              <a:buNone/>
              <a:defRPr sz="2200"/>
            </a:lvl6pPr>
            <a:lvl7pPr marL="6657198" indent="0">
              <a:buNone/>
              <a:defRPr sz="2200"/>
            </a:lvl7pPr>
            <a:lvl8pPr marL="7766731" indent="0">
              <a:buNone/>
              <a:defRPr sz="2200"/>
            </a:lvl8pPr>
            <a:lvl9pPr marL="8876264" indent="0">
              <a:buNone/>
              <a:defRPr sz="2200"/>
            </a:lvl9pPr>
          </a:lstStyle>
          <a:p>
            <a:pPr lvl="0"/>
            <a:r>
              <a:rPr lang="en-US" smtClean="0"/>
              <a:t>Click to edit Master text styles</a:t>
            </a:r>
          </a:p>
        </p:txBody>
      </p:sp>
      <p:sp>
        <p:nvSpPr>
          <p:cNvPr id="8" name="Text Placeholder 3"/>
          <p:cNvSpPr>
            <a:spLocks noGrp="1"/>
          </p:cNvSpPr>
          <p:nvPr>
            <p:ph type="body" sz="half" idx="10"/>
          </p:nvPr>
        </p:nvSpPr>
        <p:spPr>
          <a:xfrm>
            <a:off x="423355" y="10392421"/>
            <a:ext cx="8086068" cy="2390075"/>
          </a:xfrm>
        </p:spPr>
        <p:txBody>
          <a:bodyPr>
            <a:normAutofit/>
          </a:bodyPr>
          <a:lstStyle>
            <a:lvl1pPr marL="0" indent="0">
              <a:buNone/>
              <a:defRPr sz="2600">
                <a:solidFill>
                  <a:schemeClr val="tx1"/>
                </a:solidFill>
                <a:latin typeface="Tahoma"/>
                <a:cs typeface="Tahoma"/>
              </a:defRPr>
            </a:lvl1pPr>
            <a:lvl2pPr marL="1109533" indent="0">
              <a:buNone/>
              <a:defRPr sz="2900"/>
            </a:lvl2pPr>
            <a:lvl3pPr marL="2219066" indent="0">
              <a:buNone/>
              <a:defRPr sz="2400"/>
            </a:lvl3pPr>
            <a:lvl4pPr marL="3328599" indent="0">
              <a:buNone/>
              <a:defRPr sz="2200"/>
            </a:lvl4pPr>
            <a:lvl5pPr marL="4438132" indent="0">
              <a:buNone/>
              <a:defRPr sz="2200"/>
            </a:lvl5pPr>
            <a:lvl6pPr marL="5547665" indent="0">
              <a:buNone/>
              <a:defRPr sz="2200"/>
            </a:lvl6pPr>
            <a:lvl7pPr marL="6657198" indent="0">
              <a:buNone/>
              <a:defRPr sz="2200"/>
            </a:lvl7pPr>
            <a:lvl8pPr marL="7766731" indent="0">
              <a:buNone/>
              <a:defRPr sz="2200"/>
            </a:lvl8pPr>
            <a:lvl9pPr marL="8876264" indent="0">
              <a:buNone/>
              <a:defRPr sz="2200"/>
            </a:lvl9pPr>
          </a:lstStyle>
          <a:p>
            <a:pPr lvl="0"/>
            <a:r>
              <a:rPr lang="en-US" smtClean="0"/>
              <a:t>Click to edit Master text styles</a:t>
            </a:r>
          </a:p>
        </p:txBody>
      </p:sp>
    </p:spTree>
    <p:extLst>
      <p:ext uri="{BB962C8B-B14F-4D97-AF65-F5344CB8AC3E}">
        <p14:creationId xmlns:p14="http://schemas.microsoft.com/office/powerpoint/2010/main" val="3231611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9" name="Rectángulo 8"/>
          <p:cNvSpPr/>
          <p:nvPr userDrawn="1"/>
        </p:nvSpPr>
        <p:spPr>
          <a:xfrm>
            <a:off x="1" y="0"/>
            <a:ext cx="15986918" cy="13331825"/>
          </a:xfrm>
          <a:prstGeom prst="rect">
            <a:avLst/>
          </a:prstGeom>
          <a:solidFill>
            <a:srgbClr val="0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sp>
        <p:nvSpPr>
          <p:cNvPr id="3" name="Picture Placeholder 2"/>
          <p:cNvSpPr>
            <a:spLocks noGrp="1"/>
          </p:cNvSpPr>
          <p:nvPr>
            <p:ph type="pic" idx="1"/>
          </p:nvPr>
        </p:nvSpPr>
        <p:spPr>
          <a:xfrm>
            <a:off x="11938592" y="1"/>
            <a:ext cx="9393547" cy="9820943"/>
          </a:xfrm>
        </p:spPr>
        <p:txBody>
          <a:bodyPr anchor="ctr">
            <a:normAutofit/>
          </a:bodyPr>
          <a:lstStyle>
            <a:lvl1pPr marL="0" indent="0" algn="ctr">
              <a:buNone/>
              <a:defRPr sz="3200">
                <a:latin typeface="Tahoma"/>
                <a:cs typeface="Tahoma"/>
              </a:defRPr>
            </a:lvl1pPr>
            <a:lvl2pPr marL="1109533" indent="0">
              <a:buNone/>
              <a:defRPr sz="6800"/>
            </a:lvl2pPr>
            <a:lvl3pPr marL="2219066" indent="0">
              <a:buNone/>
              <a:defRPr sz="5800"/>
            </a:lvl3pPr>
            <a:lvl4pPr marL="3328599" indent="0">
              <a:buNone/>
              <a:defRPr sz="4900"/>
            </a:lvl4pPr>
            <a:lvl5pPr marL="4438132" indent="0">
              <a:buNone/>
              <a:defRPr sz="4900"/>
            </a:lvl5pPr>
            <a:lvl6pPr marL="5547665" indent="0">
              <a:buNone/>
              <a:defRPr sz="4900"/>
            </a:lvl6pPr>
            <a:lvl7pPr marL="6657198" indent="0">
              <a:buNone/>
              <a:defRPr sz="4900"/>
            </a:lvl7pPr>
            <a:lvl8pPr marL="7766731" indent="0">
              <a:buNone/>
              <a:defRPr sz="4900"/>
            </a:lvl8pPr>
            <a:lvl9pPr marL="8876264" indent="0">
              <a:buNone/>
              <a:defRPr sz="49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608748" y="3280704"/>
            <a:ext cx="9059782" cy="6540240"/>
          </a:xfrm>
        </p:spPr>
        <p:txBody>
          <a:bodyPr>
            <a:normAutofit/>
          </a:bodyPr>
          <a:lstStyle>
            <a:lvl1pPr marL="0" indent="0">
              <a:buNone/>
              <a:defRPr sz="4600">
                <a:solidFill>
                  <a:srgbClr val="FFFFFF"/>
                </a:solidFill>
                <a:latin typeface="Georgia"/>
                <a:cs typeface="Georgia"/>
              </a:defRPr>
            </a:lvl1pPr>
            <a:lvl2pPr marL="1109533" indent="0">
              <a:buNone/>
              <a:defRPr sz="2900"/>
            </a:lvl2pPr>
            <a:lvl3pPr marL="2219066" indent="0">
              <a:buNone/>
              <a:defRPr sz="2400"/>
            </a:lvl3pPr>
            <a:lvl4pPr marL="3328599" indent="0">
              <a:buNone/>
              <a:defRPr sz="2200"/>
            </a:lvl4pPr>
            <a:lvl5pPr marL="4438132" indent="0">
              <a:buNone/>
              <a:defRPr sz="2200"/>
            </a:lvl5pPr>
            <a:lvl6pPr marL="5547665" indent="0">
              <a:buNone/>
              <a:defRPr sz="2200"/>
            </a:lvl6pPr>
            <a:lvl7pPr marL="6657198" indent="0">
              <a:buNone/>
              <a:defRPr sz="2200"/>
            </a:lvl7pPr>
            <a:lvl8pPr marL="7766731" indent="0">
              <a:buNone/>
              <a:defRPr sz="2200"/>
            </a:lvl8pPr>
            <a:lvl9pPr marL="8876264" indent="0">
              <a:buNone/>
              <a:defRPr sz="2200"/>
            </a:lvl9pPr>
          </a:lstStyle>
          <a:p>
            <a:pPr lvl="0"/>
            <a:r>
              <a:rPr lang="en-US" smtClean="0"/>
              <a:t>Click to edit Master text styles</a:t>
            </a:r>
          </a:p>
        </p:txBody>
      </p:sp>
    </p:spTree>
    <p:extLst>
      <p:ext uri="{BB962C8B-B14F-4D97-AF65-F5344CB8AC3E}">
        <p14:creationId xmlns:p14="http://schemas.microsoft.com/office/powerpoint/2010/main" val="2047442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7118" y="533892"/>
            <a:ext cx="19208115" cy="2221971"/>
          </a:xfrm>
          <a:prstGeom prst="rect">
            <a:avLst/>
          </a:prstGeom>
        </p:spPr>
        <p:txBody>
          <a:bodyPr vert="horz" lIns="221907" tIns="110953" rIns="221907" bIns="110953"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067118" y="3110762"/>
            <a:ext cx="19208115" cy="8798388"/>
          </a:xfrm>
          <a:prstGeom prst="rect">
            <a:avLst/>
          </a:prstGeom>
        </p:spPr>
        <p:txBody>
          <a:bodyPr vert="horz" lIns="221907" tIns="110953" rIns="221907" bIns="110953"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067117" y="12356628"/>
            <a:ext cx="4979882" cy="709797"/>
          </a:xfrm>
          <a:prstGeom prst="rect">
            <a:avLst/>
          </a:prstGeom>
        </p:spPr>
        <p:txBody>
          <a:bodyPr vert="horz" lIns="221907" tIns="110953" rIns="221907" bIns="110953" rtlCol="0" anchor="ctr"/>
          <a:lstStyle>
            <a:lvl1pPr algn="l">
              <a:defRPr sz="2900">
                <a:solidFill>
                  <a:schemeClr val="tx1">
                    <a:tint val="75000"/>
                  </a:schemeClr>
                </a:solidFill>
              </a:defRPr>
            </a:lvl1pPr>
          </a:lstStyle>
          <a:p>
            <a:fld id="{68C2560D-EC28-3B41-86E8-18F1CE0113B4}" type="datetimeFigureOut">
              <a:rPr lang="en-US" smtClean="0"/>
              <a:t>4/1/2020</a:t>
            </a:fld>
            <a:endParaRPr lang="en-US" dirty="0"/>
          </a:p>
        </p:txBody>
      </p:sp>
      <p:sp>
        <p:nvSpPr>
          <p:cNvPr id="5" name="Footer Placeholder 4"/>
          <p:cNvSpPr>
            <a:spLocks noGrp="1"/>
          </p:cNvSpPr>
          <p:nvPr>
            <p:ph type="ftr" sz="quarter" idx="3"/>
          </p:nvPr>
        </p:nvSpPr>
        <p:spPr>
          <a:xfrm>
            <a:off x="7291970" y="12356628"/>
            <a:ext cx="6758411" cy="709797"/>
          </a:xfrm>
          <a:prstGeom prst="rect">
            <a:avLst/>
          </a:prstGeom>
        </p:spPr>
        <p:txBody>
          <a:bodyPr vert="horz" lIns="221907" tIns="110953" rIns="221907" bIns="110953" rtlCol="0" anchor="ctr"/>
          <a:lstStyle>
            <a:lvl1pPr algn="ctr">
              <a:defRPr sz="2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5295351" y="12356628"/>
            <a:ext cx="4979882" cy="709797"/>
          </a:xfrm>
          <a:prstGeom prst="rect">
            <a:avLst/>
          </a:prstGeom>
        </p:spPr>
        <p:txBody>
          <a:bodyPr vert="horz" lIns="221907" tIns="110953" rIns="221907" bIns="110953" rtlCol="0" anchor="ctr"/>
          <a:lstStyle>
            <a:lvl1pPr algn="r">
              <a:defRPr sz="2900">
                <a:solidFill>
                  <a:schemeClr val="tx1">
                    <a:tint val="75000"/>
                  </a:schemeClr>
                </a:solidFill>
              </a:defRPr>
            </a:lvl1pPr>
          </a:lstStyle>
          <a:p>
            <a:fld id="{2066355A-084C-D24E-9AD2-7E4FC41EA627}" type="slidenum">
              <a:rPr lang="en-US" smtClean="0"/>
              <a:t>‹Nº›</a:t>
            </a:fld>
            <a:endParaRPr lang="en-US"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9" r:id="rId3"/>
    <p:sldLayoutId id="2147493467" r:id="rId4"/>
    <p:sldLayoutId id="2147493470" r:id="rId5"/>
    <p:sldLayoutId id="2147493464" r:id="rId6"/>
    <p:sldLayoutId id="2147493468" r:id="rId7"/>
    <p:sldLayoutId id="2147493469" r:id="rId8"/>
  </p:sldLayoutIdLst>
  <p:txStyles>
    <p:titleStyle>
      <a:lvl1pPr algn="ctr" defTabSz="1109533" rtl="0" eaLnBrk="1" latinLnBrk="0" hangingPunct="1">
        <a:spcBef>
          <a:spcPct val="0"/>
        </a:spcBef>
        <a:buNone/>
        <a:defRPr sz="10700" kern="1200">
          <a:solidFill>
            <a:schemeClr val="tx1"/>
          </a:solidFill>
          <a:latin typeface="+mj-lt"/>
          <a:ea typeface="+mj-ea"/>
          <a:cs typeface="+mj-cs"/>
        </a:defRPr>
      </a:lvl1pPr>
    </p:titleStyle>
    <p:bodyStyle>
      <a:lvl1pPr marL="832150" indent="-832150" algn="l" defTabSz="1109533" rtl="0" eaLnBrk="1" latinLnBrk="0" hangingPunct="1">
        <a:spcBef>
          <a:spcPct val="20000"/>
        </a:spcBef>
        <a:buFont typeface="Arial"/>
        <a:buChar char="•"/>
        <a:defRPr sz="7800" kern="1200">
          <a:solidFill>
            <a:schemeClr val="tx1"/>
          </a:solidFill>
          <a:latin typeface="+mn-lt"/>
          <a:ea typeface="+mn-ea"/>
          <a:cs typeface="+mn-cs"/>
        </a:defRPr>
      </a:lvl1pPr>
      <a:lvl2pPr marL="1802991" indent="-693458" algn="l" defTabSz="1109533" rtl="0" eaLnBrk="1" latinLnBrk="0" hangingPunct="1">
        <a:spcBef>
          <a:spcPct val="20000"/>
        </a:spcBef>
        <a:buFont typeface="Arial"/>
        <a:buChar char="–"/>
        <a:defRPr sz="6800" kern="1200">
          <a:solidFill>
            <a:schemeClr val="tx1"/>
          </a:solidFill>
          <a:latin typeface="+mn-lt"/>
          <a:ea typeface="+mn-ea"/>
          <a:cs typeface="+mn-cs"/>
        </a:defRPr>
      </a:lvl2pPr>
      <a:lvl3pPr marL="2773832" indent="-554766" algn="l" defTabSz="1109533" rtl="0" eaLnBrk="1" latinLnBrk="0" hangingPunct="1">
        <a:spcBef>
          <a:spcPct val="20000"/>
        </a:spcBef>
        <a:buFont typeface="Arial"/>
        <a:buChar char="•"/>
        <a:defRPr sz="5800" kern="1200">
          <a:solidFill>
            <a:schemeClr val="tx1"/>
          </a:solidFill>
          <a:latin typeface="+mn-lt"/>
          <a:ea typeface="+mn-ea"/>
          <a:cs typeface="+mn-cs"/>
        </a:defRPr>
      </a:lvl3pPr>
      <a:lvl4pPr marL="3883365" indent="-554766" algn="l" defTabSz="1109533" rtl="0" eaLnBrk="1" latinLnBrk="0" hangingPunct="1">
        <a:spcBef>
          <a:spcPct val="20000"/>
        </a:spcBef>
        <a:buFont typeface="Arial"/>
        <a:buChar char="–"/>
        <a:defRPr sz="4900" kern="1200">
          <a:solidFill>
            <a:schemeClr val="tx1"/>
          </a:solidFill>
          <a:latin typeface="+mn-lt"/>
          <a:ea typeface="+mn-ea"/>
          <a:cs typeface="+mn-cs"/>
        </a:defRPr>
      </a:lvl4pPr>
      <a:lvl5pPr marL="4992898" indent="-554766" algn="l" defTabSz="1109533" rtl="0" eaLnBrk="1" latinLnBrk="0" hangingPunct="1">
        <a:spcBef>
          <a:spcPct val="20000"/>
        </a:spcBef>
        <a:buFont typeface="Arial"/>
        <a:buChar char="»"/>
        <a:defRPr sz="4900" kern="1200">
          <a:solidFill>
            <a:schemeClr val="tx1"/>
          </a:solidFill>
          <a:latin typeface="+mn-lt"/>
          <a:ea typeface="+mn-ea"/>
          <a:cs typeface="+mn-cs"/>
        </a:defRPr>
      </a:lvl5pPr>
      <a:lvl6pPr marL="6102431" indent="-554766" algn="l" defTabSz="1109533" rtl="0" eaLnBrk="1" latinLnBrk="0" hangingPunct="1">
        <a:spcBef>
          <a:spcPct val="20000"/>
        </a:spcBef>
        <a:buFont typeface="Arial"/>
        <a:buChar char="•"/>
        <a:defRPr sz="4900" kern="1200">
          <a:solidFill>
            <a:schemeClr val="tx1"/>
          </a:solidFill>
          <a:latin typeface="+mn-lt"/>
          <a:ea typeface="+mn-ea"/>
          <a:cs typeface="+mn-cs"/>
        </a:defRPr>
      </a:lvl6pPr>
      <a:lvl7pPr marL="7211964" indent="-554766" algn="l" defTabSz="1109533" rtl="0" eaLnBrk="1" latinLnBrk="0" hangingPunct="1">
        <a:spcBef>
          <a:spcPct val="20000"/>
        </a:spcBef>
        <a:buFont typeface="Arial"/>
        <a:buChar char="•"/>
        <a:defRPr sz="4900" kern="1200">
          <a:solidFill>
            <a:schemeClr val="tx1"/>
          </a:solidFill>
          <a:latin typeface="+mn-lt"/>
          <a:ea typeface="+mn-ea"/>
          <a:cs typeface="+mn-cs"/>
        </a:defRPr>
      </a:lvl7pPr>
      <a:lvl8pPr marL="8321497" indent="-554766" algn="l" defTabSz="1109533" rtl="0" eaLnBrk="1" latinLnBrk="0" hangingPunct="1">
        <a:spcBef>
          <a:spcPct val="20000"/>
        </a:spcBef>
        <a:buFont typeface="Arial"/>
        <a:buChar char="•"/>
        <a:defRPr sz="4900" kern="1200">
          <a:solidFill>
            <a:schemeClr val="tx1"/>
          </a:solidFill>
          <a:latin typeface="+mn-lt"/>
          <a:ea typeface="+mn-ea"/>
          <a:cs typeface="+mn-cs"/>
        </a:defRPr>
      </a:lvl8pPr>
      <a:lvl9pPr marL="9431030" indent="-554766" algn="l" defTabSz="1109533" rtl="0" eaLnBrk="1" latinLnBrk="0" hangingPunct="1">
        <a:spcBef>
          <a:spcPct val="20000"/>
        </a:spcBef>
        <a:buFont typeface="Arial"/>
        <a:buChar char="•"/>
        <a:defRPr sz="4900" kern="1200">
          <a:solidFill>
            <a:schemeClr val="tx1"/>
          </a:solidFill>
          <a:latin typeface="+mn-lt"/>
          <a:ea typeface="+mn-ea"/>
          <a:cs typeface="+mn-cs"/>
        </a:defRPr>
      </a:lvl9pPr>
    </p:bodyStyle>
    <p:otherStyle>
      <a:defPPr>
        <a:defRPr lang="en-US"/>
      </a:defPPr>
      <a:lvl1pPr marL="0" algn="l" defTabSz="1109533" rtl="0" eaLnBrk="1" latinLnBrk="0" hangingPunct="1">
        <a:defRPr sz="4400" kern="1200">
          <a:solidFill>
            <a:schemeClr val="tx1"/>
          </a:solidFill>
          <a:latin typeface="+mn-lt"/>
          <a:ea typeface="+mn-ea"/>
          <a:cs typeface="+mn-cs"/>
        </a:defRPr>
      </a:lvl1pPr>
      <a:lvl2pPr marL="1109533" algn="l" defTabSz="1109533" rtl="0" eaLnBrk="1" latinLnBrk="0" hangingPunct="1">
        <a:defRPr sz="4400" kern="1200">
          <a:solidFill>
            <a:schemeClr val="tx1"/>
          </a:solidFill>
          <a:latin typeface="+mn-lt"/>
          <a:ea typeface="+mn-ea"/>
          <a:cs typeface="+mn-cs"/>
        </a:defRPr>
      </a:lvl2pPr>
      <a:lvl3pPr marL="2219066" algn="l" defTabSz="1109533" rtl="0" eaLnBrk="1" latinLnBrk="0" hangingPunct="1">
        <a:defRPr sz="4400" kern="1200">
          <a:solidFill>
            <a:schemeClr val="tx1"/>
          </a:solidFill>
          <a:latin typeface="+mn-lt"/>
          <a:ea typeface="+mn-ea"/>
          <a:cs typeface="+mn-cs"/>
        </a:defRPr>
      </a:lvl3pPr>
      <a:lvl4pPr marL="3328599" algn="l" defTabSz="1109533" rtl="0" eaLnBrk="1" latinLnBrk="0" hangingPunct="1">
        <a:defRPr sz="4400" kern="1200">
          <a:solidFill>
            <a:schemeClr val="tx1"/>
          </a:solidFill>
          <a:latin typeface="+mn-lt"/>
          <a:ea typeface="+mn-ea"/>
          <a:cs typeface="+mn-cs"/>
        </a:defRPr>
      </a:lvl4pPr>
      <a:lvl5pPr marL="4438132" algn="l" defTabSz="1109533" rtl="0" eaLnBrk="1" latinLnBrk="0" hangingPunct="1">
        <a:defRPr sz="4400" kern="1200">
          <a:solidFill>
            <a:schemeClr val="tx1"/>
          </a:solidFill>
          <a:latin typeface="+mn-lt"/>
          <a:ea typeface="+mn-ea"/>
          <a:cs typeface="+mn-cs"/>
        </a:defRPr>
      </a:lvl5pPr>
      <a:lvl6pPr marL="5547665" algn="l" defTabSz="1109533" rtl="0" eaLnBrk="1" latinLnBrk="0" hangingPunct="1">
        <a:defRPr sz="4400" kern="1200">
          <a:solidFill>
            <a:schemeClr val="tx1"/>
          </a:solidFill>
          <a:latin typeface="+mn-lt"/>
          <a:ea typeface="+mn-ea"/>
          <a:cs typeface="+mn-cs"/>
        </a:defRPr>
      </a:lvl6pPr>
      <a:lvl7pPr marL="6657198" algn="l" defTabSz="1109533" rtl="0" eaLnBrk="1" latinLnBrk="0" hangingPunct="1">
        <a:defRPr sz="4400" kern="1200">
          <a:solidFill>
            <a:schemeClr val="tx1"/>
          </a:solidFill>
          <a:latin typeface="+mn-lt"/>
          <a:ea typeface="+mn-ea"/>
          <a:cs typeface="+mn-cs"/>
        </a:defRPr>
      </a:lvl7pPr>
      <a:lvl8pPr marL="7766731" algn="l" defTabSz="1109533" rtl="0" eaLnBrk="1" latinLnBrk="0" hangingPunct="1">
        <a:defRPr sz="4400" kern="1200">
          <a:solidFill>
            <a:schemeClr val="tx1"/>
          </a:solidFill>
          <a:latin typeface="+mn-lt"/>
          <a:ea typeface="+mn-ea"/>
          <a:cs typeface="+mn-cs"/>
        </a:defRPr>
      </a:lvl8pPr>
      <a:lvl9pPr marL="8876264" algn="l" defTabSz="1109533" rtl="0" eaLnBrk="1" latinLnBrk="0" hangingPunct="1">
        <a:defRPr sz="4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S" dirty="0" smtClean="0">
                <a:latin typeface="Georgia"/>
                <a:cs typeface="Georgia"/>
              </a:rPr>
              <a:t>Operaciones con Recursos de Procedencia Ilícita</a:t>
            </a:r>
            <a:endParaRPr lang="es-ES" dirty="0">
              <a:latin typeface="Georgia"/>
              <a:cs typeface="Georgia"/>
            </a:endParaRPr>
          </a:p>
        </p:txBody>
      </p:sp>
      <p:sp>
        <p:nvSpPr>
          <p:cNvPr id="3" name="Subtítulo 2"/>
          <p:cNvSpPr>
            <a:spLocks noGrp="1"/>
          </p:cNvSpPr>
          <p:nvPr>
            <p:ph type="subTitle" idx="1"/>
          </p:nvPr>
        </p:nvSpPr>
        <p:spPr/>
        <p:txBody>
          <a:bodyPr>
            <a:normAutofit/>
          </a:bodyPr>
          <a:lstStyle/>
          <a:p>
            <a:pPr>
              <a:lnSpc>
                <a:spcPct val="120000"/>
              </a:lnSpc>
            </a:pPr>
            <a:endParaRPr lang="es-ES" sz="2800" b="1" dirty="0" smtClean="0"/>
          </a:p>
          <a:p>
            <a:pPr>
              <a:lnSpc>
                <a:spcPct val="120000"/>
              </a:lnSpc>
            </a:pPr>
            <a:endParaRPr lang="es-ES" b="1" dirty="0"/>
          </a:p>
          <a:p>
            <a:pPr>
              <a:lnSpc>
                <a:spcPct val="120000"/>
              </a:lnSpc>
            </a:pPr>
            <a:endParaRPr lang="es-ES" sz="2800" b="1" dirty="0" smtClean="0"/>
          </a:p>
          <a:p>
            <a:pPr>
              <a:lnSpc>
                <a:spcPct val="120000"/>
              </a:lnSpc>
            </a:pPr>
            <a:r>
              <a:rPr lang="es-ES" sz="2200" b="1" dirty="0" smtClean="0"/>
              <a:t>Abril 2020</a:t>
            </a:r>
            <a:endParaRPr lang="es-ES" sz="2200" b="1" dirty="0"/>
          </a:p>
        </p:txBody>
      </p:sp>
    </p:spTree>
    <p:extLst>
      <p:ext uri="{BB962C8B-B14F-4D97-AF65-F5344CB8AC3E}">
        <p14:creationId xmlns:p14="http://schemas.microsoft.com/office/powerpoint/2010/main" val="4223577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Índice</a:t>
            </a:r>
            <a:endParaRPr lang="es-MX" dirty="0"/>
          </a:p>
        </p:txBody>
      </p:sp>
      <p:graphicFrame>
        <p:nvGraphicFramePr>
          <p:cNvPr id="8" name="4 Marcador de contenido"/>
          <p:cNvGraphicFramePr>
            <a:graphicFrameLocks/>
          </p:cNvGraphicFramePr>
          <p:nvPr>
            <p:extLst>
              <p:ext uri="{D42A27DB-BD31-4B8C-83A1-F6EECF244321}">
                <p14:modId xmlns:p14="http://schemas.microsoft.com/office/powerpoint/2010/main" val="3689499037"/>
              </p:ext>
            </p:extLst>
          </p:nvPr>
        </p:nvGraphicFramePr>
        <p:xfrm>
          <a:off x="554214" y="3982940"/>
          <a:ext cx="11501427" cy="6096000"/>
        </p:xfrm>
        <a:graphic>
          <a:graphicData uri="http://schemas.openxmlformats.org/drawingml/2006/table">
            <a:tbl>
              <a:tblPr firstRow="1" bandRow="1">
                <a:tableStyleId>{5C22544A-7EE6-4342-B048-85BDC9FD1C3A}</a:tableStyleId>
              </a:tblPr>
              <a:tblGrid>
                <a:gridCol w="9239491">
                  <a:extLst>
                    <a:ext uri="{9D8B030D-6E8A-4147-A177-3AD203B41FA5}">
                      <a16:colId xmlns:a16="http://schemas.microsoft.com/office/drawing/2014/main" val="20000"/>
                    </a:ext>
                  </a:extLst>
                </a:gridCol>
                <a:gridCol w="2261936">
                  <a:extLst>
                    <a:ext uri="{9D8B030D-6E8A-4147-A177-3AD203B41FA5}">
                      <a16:colId xmlns:a16="http://schemas.microsoft.com/office/drawing/2014/main" val="20001"/>
                    </a:ext>
                  </a:extLst>
                </a:gridCol>
              </a:tblGrid>
              <a:tr h="650406">
                <a:tc>
                  <a:txBody>
                    <a:bodyPr/>
                    <a:lstStyle/>
                    <a:p>
                      <a:pPr algn="ctr"/>
                      <a:r>
                        <a:rPr lang="es-MX" sz="4400" cap="small" baseline="0" noProof="0" dirty="0" smtClean="0">
                          <a:latin typeface="Georgia" panose="02040502050405020303" pitchFamily="18" charset="0"/>
                          <a:ea typeface="Tahoma" panose="020B0604030504040204" pitchFamily="34" charset="0"/>
                          <a:cs typeface="Tahoma" panose="020B0604030504040204" pitchFamily="34" charset="0"/>
                        </a:rPr>
                        <a:t>contenido</a:t>
                      </a:r>
                      <a:endParaRPr lang="es-MX" sz="4400" cap="small" baseline="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tc>
                  <a:txBody>
                    <a:bodyPr/>
                    <a:lstStyle/>
                    <a:p>
                      <a:pPr algn="ctr"/>
                      <a:r>
                        <a:rPr lang="es-MX" sz="4400" cap="small" baseline="0" noProof="0" dirty="0" smtClean="0">
                          <a:latin typeface="Georgia" panose="02040502050405020303" pitchFamily="18" charset="0"/>
                          <a:cs typeface="Times New Roman" panose="02020603050405020304" pitchFamily="18" charset="0"/>
                        </a:rPr>
                        <a:t>Página</a:t>
                      </a:r>
                      <a:endParaRPr lang="es-MX" sz="4400" cap="small" baseline="0" noProof="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650406">
                <a:tc>
                  <a:txBody>
                    <a:bodyPr/>
                    <a:lstStyle/>
                    <a:p>
                      <a:pPr marL="0" algn="l" defTabSz="457200" rtl="0" eaLnBrk="1" latinLnBrk="0" hangingPunct="1"/>
                      <a:r>
                        <a:rPr lang="es-MX" sz="4400" kern="1200" noProof="0" dirty="0" smtClean="0">
                          <a:solidFill>
                            <a:schemeClr val="dk1"/>
                          </a:solidFill>
                          <a:latin typeface="Georgia" panose="02040502050405020303" pitchFamily="18" charset="0"/>
                          <a:ea typeface="Tahoma" panose="020B0604030504040204" pitchFamily="34" charset="0"/>
                          <a:cs typeface="Tahoma" panose="020B0604030504040204" pitchFamily="34" charset="0"/>
                        </a:rPr>
                        <a:t>Lavado</a:t>
                      </a:r>
                      <a:r>
                        <a:rPr lang="es-MX" sz="4400" kern="1200" baseline="0" noProof="0" dirty="0" smtClean="0">
                          <a:solidFill>
                            <a:schemeClr val="dk1"/>
                          </a:solidFill>
                          <a:latin typeface="Georgia" panose="02040502050405020303" pitchFamily="18" charset="0"/>
                          <a:ea typeface="Tahoma" panose="020B0604030504040204" pitchFamily="34" charset="0"/>
                          <a:cs typeface="Tahoma" panose="020B0604030504040204" pitchFamily="34" charset="0"/>
                        </a:rPr>
                        <a:t> de Dinero</a:t>
                      </a:r>
                      <a:endParaRPr lang="es-MX" sz="4400" kern="1200" noProof="0" dirty="0">
                        <a:solidFill>
                          <a:schemeClr val="dk1"/>
                        </a:solidFill>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kern="1200" baseline="0" dirty="0" smtClean="0">
                          <a:solidFill>
                            <a:schemeClr val="dk1"/>
                          </a:solidFill>
                          <a:latin typeface="Georgia" panose="02040502050405020303" pitchFamily="18" charset="0"/>
                          <a:ea typeface="+mn-ea"/>
                          <a:cs typeface="Times New Roman" panose="02020603050405020304" pitchFamily="18" charset="0"/>
                        </a:rPr>
                        <a:t>3-7</a:t>
                      </a:r>
                      <a:endParaRPr lang="en-US" sz="4400" kern="1200" baseline="0" dirty="0">
                        <a:solidFill>
                          <a:schemeClr val="dk1"/>
                        </a:solidFill>
                        <a:latin typeface="Georgia" panose="02040502050405020303"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10001"/>
                  </a:ext>
                </a:extLst>
              </a:tr>
              <a:tr h="650406">
                <a:tc>
                  <a:txBody>
                    <a:bodyPr/>
                    <a:lstStyle/>
                    <a:p>
                      <a:pPr algn="l"/>
                      <a:r>
                        <a:rPr lang="es-MX" sz="4400" noProof="0" dirty="0" smtClean="0">
                          <a:latin typeface="Georgia" panose="02040502050405020303" pitchFamily="18" charset="0"/>
                          <a:ea typeface="Tahoma" panose="020B0604030504040204" pitchFamily="34" charset="0"/>
                          <a:cs typeface="Tahoma" panose="020B0604030504040204" pitchFamily="34" charset="0"/>
                        </a:rPr>
                        <a:t>Actividades Vulnerables</a:t>
                      </a:r>
                      <a:endParaRPr lang="es-MX" sz="440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smtClean="0">
                          <a:latin typeface="Georgia" panose="02040502050405020303" pitchFamily="18" charset="0"/>
                          <a:cs typeface="Times New Roman" panose="02020603050405020304" pitchFamily="18" charset="0"/>
                        </a:rPr>
                        <a:t>7-12</a:t>
                      </a:r>
                      <a:endParaRPr lang="en-US" sz="440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10002"/>
                  </a:ext>
                </a:extLst>
              </a:tr>
              <a:tr h="650406">
                <a:tc>
                  <a:txBody>
                    <a:bodyPr/>
                    <a:lstStyle/>
                    <a:p>
                      <a:pPr algn="l"/>
                      <a:r>
                        <a:rPr lang="es-MX" sz="4400" noProof="0" dirty="0" smtClean="0">
                          <a:latin typeface="Georgia" panose="02040502050405020303" pitchFamily="18" charset="0"/>
                          <a:ea typeface="Tahoma" panose="020B0604030504040204" pitchFamily="34" charset="0"/>
                          <a:cs typeface="Tahoma" panose="020B0604030504040204" pitchFamily="34" charset="0"/>
                        </a:rPr>
                        <a:t>Obligaciones Generales</a:t>
                      </a:r>
                      <a:endParaRPr lang="es-MX" sz="440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smtClean="0">
                          <a:latin typeface="Georgia" panose="02040502050405020303" pitchFamily="18" charset="0"/>
                          <a:cs typeface="Times New Roman" panose="02020603050405020304" pitchFamily="18" charset="0"/>
                        </a:rPr>
                        <a:t>13-15</a:t>
                      </a:r>
                      <a:endParaRPr lang="en-US" sz="440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1418973614"/>
                  </a:ext>
                </a:extLst>
              </a:tr>
              <a:tr h="650406">
                <a:tc>
                  <a:txBody>
                    <a:bodyPr/>
                    <a:lstStyle/>
                    <a:p>
                      <a:pPr algn="l"/>
                      <a:r>
                        <a:rPr lang="es-MX" sz="4400" noProof="0" dirty="0" smtClean="0">
                          <a:latin typeface="Georgia" panose="02040502050405020303" pitchFamily="18" charset="0"/>
                          <a:ea typeface="Tahoma" panose="020B0604030504040204" pitchFamily="34" charset="0"/>
                          <a:cs typeface="Tahoma" panose="020B0604030504040204" pitchFamily="34" charset="0"/>
                        </a:rPr>
                        <a:t>Alta en el SAT</a:t>
                      </a:r>
                      <a:endParaRPr lang="es-MX" sz="440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smtClean="0">
                          <a:latin typeface="Georgia" panose="02040502050405020303" pitchFamily="18" charset="0"/>
                          <a:cs typeface="Times New Roman" panose="02020603050405020304" pitchFamily="18" charset="0"/>
                        </a:rPr>
                        <a:t>16-17</a:t>
                      </a:r>
                      <a:endParaRPr lang="en-US" sz="440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1765632885"/>
                  </a:ext>
                </a:extLst>
              </a:tr>
              <a:tr h="650406">
                <a:tc>
                  <a:txBody>
                    <a:bodyPr/>
                    <a:lstStyle/>
                    <a:p>
                      <a:pPr algn="l"/>
                      <a:r>
                        <a:rPr lang="es-MX" sz="4400" noProof="0" dirty="0" smtClean="0">
                          <a:latin typeface="Georgia" panose="02040502050405020303" pitchFamily="18" charset="0"/>
                          <a:ea typeface="Tahoma" panose="020B0604030504040204" pitchFamily="34" charset="0"/>
                          <a:cs typeface="Tahoma" panose="020B0604030504040204" pitchFamily="34" charset="0"/>
                        </a:rPr>
                        <a:t>Avisos</a:t>
                      </a:r>
                      <a:endParaRPr lang="es-MX" sz="440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smtClean="0">
                          <a:latin typeface="Georgia" panose="02040502050405020303" pitchFamily="18" charset="0"/>
                          <a:cs typeface="Times New Roman" panose="02020603050405020304" pitchFamily="18" charset="0"/>
                        </a:rPr>
                        <a:t>18-20</a:t>
                      </a:r>
                      <a:endParaRPr lang="en-US" sz="440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2281948185"/>
                  </a:ext>
                </a:extLst>
              </a:tr>
              <a:tr h="650406">
                <a:tc>
                  <a:txBody>
                    <a:bodyPr/>
                    <a:lstStyle/>
                    <a:p>
                      <a:pPr algn="l"/>
                      <a:r>
                        <a:rPr lang="es-MX" sz="4400" noProof="0" dirty="0" smtClean="0">
                          <a:latin typeface="Georgia" panose="02040502050405020303" pitchFamily="18" charset="0"/>
                          <a:ea typeface="Tahoma" panose="020B0604030504040204" pitchFamily="34" charset="0"/>
                          <a:cs typeface="Tahoma" panose="020B0604030504040204" pitchFamily="34" charset="0"/>
                        </a:rPr>
                        <a:t>KYC</a:t>
                      </a:r>
                      <a:endParaRPr lang="es-MX" sz="440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smtClean="0">
                          <a:latin typeface="Georgia" panose="02040502050405020303" pitchFamily="18" charset="0"/>
                          <a:cs typeface="Times New Roman" panose="02020603050405020304" pitchFamily="18" charset="0"/>
                        </a:rPr>
                        <a:t>21-22</a:t>
                      </a:r>
                      <a:endParaRPr lang="en-US" sz="440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134508430"/>
                  </a:ext>
                </a:extLst>
              </a:tr>
              <a:tr h="650406">
                <a:tc>
                  <a:txBody>
                    <a:bodyPr/>
                    <a:lstStyle/>
                    <a:p>
                      <a:pPr algn="l"/>
                      <a:r>
                        <a:rPr lang="es-MX" sz="4400" noProof="0" dirty="0" smtClean="0">
                          <a:latin typeface="Georgia" panose="02040502050405020303" pitchFamily="18" charset="0"/>
                          <a:ea typeface="Tahoma" panose="020B0604030504040204" pitchFamily="34" charset="0"/>
                          <a:cs typeface="Tahoma" panose="020B0604030504040204" pitchFamily="34" charset="0"/>
                        </a:rPr>
                        <a:t>Prohibiciones y Sanciones</a:t>
                      </a:r>
                      <a:endParaRPr lang="es-MX" sz="4400" noProof="0" dirty="0">
                        <a:latin typeface="Georgia" panose="02040502050405020303" pitchFamily="18"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4400" dirty="0" smtClean="0">
                          <a:latin typeface="Georgia" panose="02040502050405020303" pitchFamily="18" charset="0"/>
                          <a:cs typeface="Times New Roman" panose="02020603050405020304" pitchFamily="18" charset="0"/>
                        </a:rPr>
                        <a:t>23-26</a:t>
                      </a:r>
                      <a:endParaRPr lang="en-US" sz="4400" dirty="0">
                        <a:latin typeface="Georgia" panose="02040502050405020303"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A8AA"/>
                    </a:solidFill>
                  </a:tcPr>
                </a:tc>
                <a:extLst>
                  <a:ext uri="{0D108BD9-81ED-4DB2-BD59-A6C34878D82A}">
                    <a16:rowId xmlns:a16="http://schemas.microsoft.com/office/drawing/2014/main" val="2519581943"/>
                  </a:ext>
                </a:extLst>
              </a:tr>
            </a:tbl>
          </a:graphicData>
        </a:graphic>
      </p:graphicFrame>
    </p:spTree>
    <p:extLst>
      <p:ext uri="{BB962C8B-B14F-4D97-AF65-F5344CB8AC3E}">
        <p14:creationId xmlns:p14="http://schemas.microsoft.com/office/powerpoint/2010/main" val="3904221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1. Lavado de Dinero</a:t>
            </a:r>
            <a:endParaRPr lang="es-MX" dirty="0"/>
          </a:p>
        </p:txBody>
      </p:sp>
    </p:spTree>
    <p:extLst>
      <p:ext uri="{BB962C8B-B14F-4D97-AF65-F5344CB8AC3E}">
        <p14:creationId xmlns:p14="http://schemas.microsoft.com/office/powerpoint/2010/main" val="3810337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Grupo de Acción </a:t>
            </a:r>
            <a:r>
              <a:rPr lang="es-MX" dirty="0" smtClean="0"/>
              <a:t>Financiera Internacional </a:t>
            </a:r>
            <a:r>
              <a:rPr lang="es-MX" dirty="0" smtClean="0"/>
              <a:t>(“GAFI”)</a:t>
            </a:r>
            <a:endParaRPr lang="es-MX" dirty="0"/>
          </a:p>
        </p:txBody>
      </p:sp>
      <p:sp>
        <p:nvSpPr>
          <p:cNvPr id="2" name="Rectángulo 1"/>
          <p:cNvSpPr/>
          <p:nvPr/>
        </p:nvSpPr>
        <p:spPr>
          <a:xfrm>
            <a:off x="1765074" y="4331090"/>
            <a:ext cx="17524412" cy="6863417"/>
          </a:xfrm>
          <a:prstGeom prst="rect">
            <a:avLst/>
          </a:prstGeom>
        </p:spPr>
        <p:txBody>
          <a:bodyPr wrap="square">
            <a:spAutoFit/>
          </a:bodyPr>
          <a:lstStyle/>
          <a:p>
            <a:pPr marL="457200" indent="-457200" algn="just">
              <a:buFont typeface="Arial" panose="020B0604020202020204" pitchFamily="34" charset="0"/>
              <a:buChar char="•"/>
            </a:pPr>
            <a:r>
              <a:rPr lang="es-MX" dirty="0">
                <a:latin typeface="Georgia" panose="02040502050405020303" pitchFamily="18" charset="0"/>
              </a:rPr>
              <a:t>GAFI es el principal organismo internacional encargado de la regulación de PLD. </a:t>
            </a:r>
          </a:p>
          <a:p>
            <a:pPr algn="just"/>
            <a:endParaRPr lang="es-MX" dirty="0">
              <a:latin typeface="Georgia" panose="02040502050405020303" pitchFamily="18" charset="0"/>
            </a:endParaRPr>
          </a:p>
          <a:p>
            <a:pPr marL="457200" indent="-457200" algn="just">
              <a:buFont typeface="Arial" panose="020B0604020202020204" pitchFamily="34" charset="0"/>
              <a:buChar char="•"/>
            </a:pPr>
            <a:r>
              <a:rPr lang="es-MX" dirty="0">
                <a:latin typeface="Georgia" panose="02040502050405020303" pitchFamily="18" charset="0"/>
              </a:rPr>
              <a:t>GAFI emite 40 Recomendaciones para la efectiva implementación de medidas legales, regulatorias y operativas al combate de lavado de dinero y financiamiento al terrorismo.</a:t>
            </a:r>
          </a:p>
          <a:p>
            <a:pPr marL="457200" indent="-457200" algn="just">
              <a:buFont typeface="Arial" panose="020B0604020202020204" pitchFamily="34" charset="0"/>
              <a:buChar char="•"/>
            </a:pPr>
            <a:endParaRPr lang="es-MX" dirty="0">
              <a:latin typeface="Georgia" panose="02040502050405020303" pitchFamily="18" charset="0"/>
            </a:endParaRPr>
          </a:p>
          <a:p>
            <a:pPr marL="457200" indent="-457200" algn="just">
              <a:buFont typeface="Arial" panose="020B0604020202020204" pitchFamily="34" charset="0"/>
              <a:buChar char="•"/>
            </a:pPr>
            <a:r>
              <a:rPr lang="es-MX" dirty="0">
                <a:latin typeface="Georgia" panose="02040502050405020303" pitchFamily="18" charset="0"/>
              </a:rPr>
              <a:t>GAFI desarrolla procedimientos de evaluación mutua y emite observaciones por país en relación con su cumplimiento de las 40 Recomendaciones.</a:t>
            </a:r>
          </a:p>
        </p:txBody>
      </p:sp>
    </p:spTree>
    <p:extLst>
      <p:ext uri="{BB962C8B-B14F-4D97-AF65-F5344CB8AC3E}">
        <p14:creationId xmlns:p14="http://schemas.microsoft.com/office/powerpoint/2010/main" val="3171988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sz="6000" dirty="0">
                <a:solidFill>
                  <a:schemeClr val="tx1"/>
                </a:solidFill>
                <a:latin typeface="Georgia" panose="02040502050405020303" pitchFamily="18" charset="0"/>
              </a:rPr>
              <a:t>¿Qué es el lavado de dinero?</a:t>
            </a:r>
            <a:endParaRPr lang="es-MX" dirty="0">
              <a:latin typeface="Georgia" panose="02040502050405020303" pitchFamily="18" charset="0"/>
            </a:endParaRPr>
          </a:p>
        </p:txBody>
      </p:sp>
      <p:sp>
        <p:nvSpPr>
          <p:cNvPr id="2" name="Rectángulo 1"/>
          <p:cNvSpPr/>
          <p:nvPr/>
        </p:nvSpPr>
        <p:spPr>
          <a:xfrm>
            <a:off x="1765074" y="4836416"/>
            <a:ext cx="17524412" cy="6186309"/>
          </a:xfrm>
          <a:prstGeom prst="rect">
            <a:avLst/>
          </a:prstGeom>
        </p:spPr>
        <p:txBody>
          <a:bodyPr wrap="square">
            <a:spAutoFit/>
          </a:bodyPr>
          <a:lstStyle/>
          <a:p>
            <a:pPr algn="just"/>
            <a:r>
              <a:rPr lang="es-MX" dirty="0">
                <a:latin typeface="Georgia" panose="02040502050405020303" pitchFamily="18" charset="0"/>
              </a:rPr>
              <a:t>El GAFI lo define como: </a:t>
            </a:r>
            <a:r>
              <a:rPr lang="es-MX" i="1" dirty="0" smtClean="0">
                <a:latin typeface="Georgia" panose="02040502050405020303" pitchFamily="18" charset="0"/>
              </a:rPr>
              <a:t>“El proceso </a:t>
            </a:r>
            <a:r>
              <a:rPr lang="es-MX" i="1" dirty="0">
                <a:latin typeface="Georgia" panose="02040502050405020303" pitchFamily="18" charset="0"/>
              </a:rPr>
              <a:t>a través del cual es encubierto el origen de los fondos generados mediante el ejercicio de algunas actividades ilegales o criminales (por ejemplo narcotráfico o estupefacientes, contrabando de armas, corrupción, desfalco, crímenes de guante blanco, extorsión, secuestro, piratería etc.). El objetivo de la operación, que generalmente se realiza en varios niveles, consiste en hacer que los fondos o activos obtenidos a través de actividades ilícitas aparezcan como el fruto de actividades legítimas y circulen sin problema en el sistema financiero.”</a:t>
            </a:r>
          </a:p>
        </p:txBody>
      </p:sp>
    </p:spTree>
    <p:extLst>
      <p:ext uri="{BB962C8B-B14F-4D97-AF65-F5344CB8AC3E}">
        <p14:creationId xmlns:p14="http://schemas.microsoft.com/office/powerpoint/2010/main" val="2890555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1765074" y="302453"/>
            <a:ext cx="16875848" cy="2281613"/>
          </a:xfrm>
        </p:spPr>
        <p:txBody>
          <a:bodyPr/>
          <a:lstStyle/>
          <a:p>
            <a:r>
              <a:rPr lang="es-MX" sz="6000" dirty="0" smtClean="0">
                <a:solidFill>
                  <a:schemeClr val="tx1"/>
                </a:solidFill>
                <a:latin typeface="Georgia" panose="02040502050405020303" pitchFamily="18" charset="0"/>
              </a:rPr>
              <a:t>Etapas de Lavado de Dinero</a:t>
            </a:r>
            <a:endParaRPr lang="es-MX" dirty="0">
              <a:latin typeface="Georgia" panose="02040502050405020303" pitchFamily="18" charset="0"/>
            </a:endParaRPr>
          </a:p>
        </p:txBody>
      </p:sp>
      <p:graphicFrame>
        <p:nvGraphicFramePr>
          <p:cNvPr id="4" name="Diagrama 3"/>
          <p:cNvGraphicFramePr/>
          <p:nvPr>
            <p:extLst>
              <p:ext uri="{D42A27DB-BD31-4B8C-83A1-F6EECF244321}">
                <p14:modId xmlns:p14="http://schemas.microsoft.com/office/powerpoint/2010/main" val="1380960713"/>
              </p:ext>
            </p:extLst>
          </p:nvPr>
        </p:nvGraphicFramePr>
        <p:xfrm>
          <a:off x="2535096" y="4740731"/>
          <a:ext cx="16667304" cy="57302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p:cNvSpPr txBox="1"/>
          <p:nvPr/>
        </p:nvSpPr>
        <p:spPr>
          <a:xfrm>
            <a:off x="3080084" y="5438562"/>
            <a:ext cx="1130969" cy="769441"/>
          </a:xfrm>
          <a:prstGeom prst="rect">
            <a:avLst/>
          </a:prstGeom>
          <a:noFill/>
        </p:spPr>
        <p:txBody>
          <a:bodyPr wrap="square" rtlCol="0">
            <a:spAutoFit/>
          </a:bodyPr>
          <a:lstStyle/>
          <a:p>
            <a:r>
              <a:rPr lang="es-MX" dirty="0" smtClean="0"/>
              <a:t>1</a:t>
            </a:r>
            <a:endParaRPr lang="es-MX" dirty="0"/>
          </a:p>
        </p:txBody>
      </p:sp>
      <p:sp>
        <p:nvSpPr>
          <p:cNvPr id="6" name="CuadroTexto 5"/>
          <p:cNvSpPr txBox="1"/>
          <p:nvPr/>
        </p:nvSpPr>
        <p:spPr>
          <a:xfrm>
            <a:off x="3497179" y="7221139"/>
            <a:ext cx="713874" cy="769441"/>
          </a:xfrm>
          <a:prstGeom prst="rect">
            <a:avLst/>
          </a:prstGeom>
          <a:noFill/>
        </p:spPr>
        <p:txBody>
          <a:bodyPr wrap="square" rtlCol="0">
            <a:spAutoFit/>
          </a:bodyPr>
          <a:lstStyle/>
          <a:p>
            <a:r>
              <a:rPr lang="es-MX" dirty="0"/>
              <a:t>2</a:t>
            </a:r>
          </a:p>
        </p:txBody>
      </p:sp>
      <p:sp>
        <p:nvSpPr>
          <p:cNvPr id="7" name="CuadroTexto 6"/>
          <p:cNvSpPr txBox="1"/>
          <p:nvPr/>
        </p:nvSpPr>
        <p:spPr>
          <a:xfrm>
            <a:off x="3080084" y="9003716"/>
            <a:ext cx="713874" cy="769441"/>
          </a:xfrm>
          <a:prstGeom prst="rect">
            <a:avLst/>
          </a:prstGeom>
          <a:noFill/>
        </p:spPr>
        <p:txBody>
          <a:bodyPr wrap="square" rtlCol="0">
            <a:spAutoFit/>
          </a:bodyPr>
          <a:lstStyle/>
          <a:p>
            <a:r>
              <a:rPr lang="es-MX" dirty="0" smtClean="0"/>
              <a:t>3</a:t>
            </a:r>
            <a:endParaRPr lang="es-MX" dirty="0"/>
          </a:p>
        </p:txBody>
      </p:sp>
    </p:spTree>
    <p:extLst>
      <p:ext uri="{BB962C8B-B14F-4D97-AF65-F5344CB8AC3E}">
        <p14:creationId xmlns:p14="http://schemas.microsoft.com/office/powerpoint/2010/main" val="420382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2. Actividades Vulnerables </a:t>
            </a:r>
            <a:endParaRPr lang="es-MX" dirty="0"/>
          </a:p>
        </p:txBody>
      </p:sp>
    </p:spTree>
    <p:extLst>
      <p:ext uri="{BB962C8B-B14F-4D97-AF65-F5344CB8AC3E}">
        <p14:creationId xmlns:p14="http://schemas.microsoft.com/office/powerpoint/2010/main" val="4201576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035861" y="4651825"/>
            <a:ext cx="18527486" cy="6863417"/>
          </a:xfrm>
          <a:prstGeom prst="rect">
            <a:avLst/>
          </a:prstGeom>
          <a:noFill/>
        </p:spPr>
        <p:txBody>
          <a:bodyPr wrap="square" rtlCol="0">
            <a:spAutoFit/>
          </a:bodyPr>
          <a:lstStyle/>
          <a:p>
            <a:pPr marL="457200" indent="-457200" algn="just">
              <a:buFont typeface="Arial" panose="020B0604020202020204" pitchFamily="34" charset="0"/>
              <a:buChar char="•"/>
            </a:pPr>
            <a:r>
              <a:rPr lang="es-MX" dirty="0" smtClean="0">
                <a:latin typeface="Goergia"/>
              </a:rPr>
              <a:t>En México, la regulación para la prevención de lavado de dinero se divide en dos:</a:t>
            </a:r>
          </a:p>
          <a:p>
            <a:pPr algn="just"/>
            <a:endParaRPr lang="es-MX" dirty="0">
              <a:latin typeface="Goergia"/>
            </a:endParaRPr>
          </a:p>
          <a:p>
            <a:pPr marL="457200" indent="-457200" algn="just">
              <a:buFont typeface="Arial" panose="020B0604020202020204" pitchFamily="34" charset="0"/>
              <a:buChar char="•"/>
            </a:pPr>
            <a:r>
              <a:rPr lang="es-MX" dirty="0" smtClean="0">
                <a:latin typeface="Goergia"/>
              </a:rPr>
              <a:t>i) La Ley Federal para la Prevención e Identificación de Operaciones con Recursos de Procedencia Ilícita (“LFPIOPRI” o “Ley PLD”), la cual le aplica a cualquier persona o empresa que realice ciertas actividades que se califican como vulnerable.</a:t>
            </a:r>
          </a:p>
          <a:p>
            <a:pPr marL="457200" indent="-457200" algn="just">
              <a:buFont typeface="Arial" panose="020B0604020202020204" pitchFamily="34" charset="0"/>
              <a:buChar char="•"/>
            </a:pPr>
            <a:endParaRPr lang="es-MX" dirty="0" smtClean="0">
              <a:latin typeface="Goergia"/>
            </a:endParaRPr>
          </a:p>
          <a:p>
            <a:pPr marL="457200" indent="-457200" algn="just">
              <a:buFont typeface="Arial" panose="020B0604020202020204" pitchFamily="34" charset="0"/>
              <a:buChar char="•"/>
            </a:pPr>
            <a:r>
              <a:rPr lang="es-MX" dirty="0">
                <a:latin typeface="Goergia"/>
              </a:rPr>
              <a:t>i</a:t>
            </a:r>
            <a:r>
              <a:rPr lang="es-MX" dirty="0" smtClean="0">
                <a:latin typeface="Goergia"/>
              </a:rPr>
              <a:t>i) La regulación financiera, que es aplicable a las entidades financieras, y varía dependiendo del tipo de entidad financiera.</a:t>
            </a:r>
            <a:endParaRPr lang="es-MX" dirty="0">
              <a:latin typeface="Goergia"/>
            </a:endParaRPr>
          </a:p>
        </p:txBody>
      </p:sp>
      <p:sp>
        <p:nvSpPr>
          <p:cNvPr id="5" name="Título 1"/>
          <p:cNvSpPr>
            <a:spLocks noGrp="1"/>
          </p:cNvSpPr>
          <p:nvPr>
            <p:ph type="title"/>
          </p:nvPr>
        </p:nvSpPr>
        <p:spPr>
          <a:xfrm>
            <a:off x="1317744" y="1722135"/>
            <a:ext cx="10972800" cy="1143000"/>
          </a:xfrm>
        </p:spPr>
        <p:txBody>
          <a:bodyPr>
            <a:noAutofit/>
          </a:bodyPr>
          <a:lstStyle/>
          <a:p>
            <a:r>
              <a:rPr lang="es-MX" sz="6000" dirty="0" smtClean="0">
                <a:solidFill>
                  <a:schemeClr val="tx1"/>
                </a:solidFill>
              </a:rPr>
              <a:t>Regulación en México</a:t>
            </a:r>
            <a:endParaRPr lang="es-MX" sz="6000" dirty="0">
              <a:solidFill>
                <a:schemeClr val="tx1"/>
              </a:solidFill>
            </a:endParaRPr>
          </a:p>
        </p:txBody>
      </p:sp>
    </p:spTree>
    <p:extLst>
      <p:ext uri="{BB962C8B-B14F-4D97-AF65-F5344CB8AC3E}">
        <p14:creationId xmlns:p14="http://schemas.microsoft.com/office/powerpoint/2010/main" val="42148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4 Marcador de contenido"/>
          <p:cNvGraphicFramePr>
            <a:graphicFrameLocks/>
          </p:cNvGraphicFramePr>
          <p:nvPr>
            <p:extLst>
              <p:ext uri="{D42A27DB-BD31-4B8C-83A1-F6EECF244321}">
                <p14:modId xmlns:p14="http://schemas.microsoft.com/office/powerpoint/2010/main" val="2944414312"/>
              </p:ext>
            </p:extLst>
          </p:nvPr>
        </p:nvGraphicFramePr>
        <p:xfrm>
          <a:off x="1230802" y="1472077"/>
          <a:ext cx="19102567" cy="9067587"/>
        </p:xfrm>
        <a:graphic>
          <a:graphicData uri="http://schemas.openxmlformats.org/drawingml/2006/table">
            <a:tbl>
              <a:tblPr firstRow="1" bandRow="1">
                <a:tableStyleId>{5C22544A-7EE6-4342-B048-85BDC9FD1C3A}</a:tableStyleId>
              </a:tblPr>
              <a:tblGrid>
                <a:gridCol w="3537171">
                  <a:extLst>
                    <a:ext uri="{9D8B030D-6E8A-4147-A177-3AD203B41FA5}">
                      <a16:colId xmlns:a16="http://schemas.microsoft.com/office/drawing/2014/main" val="20000"/>
                    </a:ext>
                  </a:extLst>
                </a:gridCol>
                <a:gridCol w="9898503">
                  <a:extLst>
                    <a:ext uri="{9D8B030D-6E8A-4147-A177-3AD203B41FA5}">
                      <a16:colId xmlns:a16="http://schemas.microsoft.com/office/drawing/2014/main" val="20001"/>
                    </a:ext>
                  </a:extLst>
                </a:gridCol>
                <a:gridCol w="5666893">
                  <a:extLst>
                    <a:ext uri="{9D8B030D-6E8A-4147-A177-3AD203B41FA5}">
                      <a16:colId xmlns:a16="http://schemas.microsoft.com/office/drawing/2014/main" val="1729672798"/>
                    </a:ext>
                  </a:extLst>
                </a:gridCol>
              </a:tblGrid>
              <a:tr h="969968">
                <a:tc>
                  <a:txBody>
                    <a:bodyPr/>
                    <a:lstStyle/>
                    <a:p>
                      <a:pPr algn="ct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Actividad Vulnerable</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ct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Descripción</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tc>
                  <a:txBody>
                    <a:bodyPr/>
                    <a:lstStyle/>
                    <a:p>
                      <a:pPr algn="ct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a:t>
                      </a:r>
                      <a:r>
                        <a:rPr lang="es-MX" sz="28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s y </a:t>
                      </a: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Avisos (Montos en </a:t>
                      </a:r>
                      <a:r>
                        <a:rPr lang="es-MX" sz="2800" dirty="0" err="1" smtClean="0">
                          <a:solidFill>
                            <a:schemeClr val="tx1"/>
                          </a:solidFill>
                          <a:latin typeface="Georgia" panose="02040502050405020303" pitchFamily="18" charset="0"/>
                          <a:ea typeface="Tahoma" panose="020B0604030504040204" pitchFamily="34" charset="0"/>
                          <a:cs typeface="Tahoma" panose="020B0604030504040204" pitchFamily="34" charset="0"/>
                        </a:rPr>
                        <a:t>UMAs</a:t>
                      </a: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extLst>
                  <a:ext uri="{0D108BD9-81ED-4DB2-BD59-A6C34878D82A}">
                    <a16:rowId xmlns:a16="http://schemas.microsoft.com/office/drawing/2014/main" val="1263351256"/>
                  </a:ext>
                </a:extLst>
              </a:tr>
              <a:tr h="2226757">
                <a:tc>
                  <a:txBody>
                    <a:bodyPr/>
                    <a:lstStyle/>
                    <a:p>
                      <a:pPr marL="0" algn="l" defTabSz="914400" rtl="0" eaLnBrk="1" latinLnBrk="0" hangingPunct="1"/>
                      <a:r>
                        <a:rPr lang="es-MX" sz="2800" b="1"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1. Juegos,</a:t>
                      </a:r>
                      <a:r>
                        <a:rPr lang="es-MX" sz="28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concursos o sorteos</a:t>
                      </a:r>
                      <a:endParaRPr lang="es-MX" sz="2800" b="1" kern="12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800" b="0" u="none" dirty="0" smtClean="0">
                          <a:solidFill>
                            <a:schemeClr val="tx1"/>
                          </a:solidFill>
                          <a:latin typeface="Georgia" panose="02040502050405020303" pitchFamily="18" charset="0"/>
                          <a:ea typeface="Tahoma" panose="020B0604030504040204" pitchFamily="34" charset="0"/>
                          <a:cs typeface="Tahoma" panose="020B0604030504040204" pitchFamily="34" charset="0"/>
                        </a:rPr>
                        <a:t>La venta de boletos, fichas</a:t>
                      </a:r>
                      <a:r>
                        <a:rPr lang="es-MX" sz="2800" b="0" u="none"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o cualquier otro tipo de comprobante similar para la práctica de dichos juegos, concursos o sorteos, así como el pago de valor que representen los mismos o, en general, la entrega o pago de premios con los participantes.</a:t>
                      </a:r>
                      <a:endParaRPr lang="es-MX" sz="2800" b="0" u="none"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 =&gt;</a:t>
                      </a:r>
                      <a:r>
                        <a:rPr lang="es-MX" sz="28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325</a:t>
                      </a:r>
                      <a:endPar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endParaRPr>
                    </a:p>
                    <a:p>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Avisos =&gt; 645</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5870862">
                <a:tc>
                  <a:txBody>
                    <a:bodyPr/>
                    <a:lstStyle/>
                    <a:p>
                      <a:pPr marL="0" algn="l" defTabSz="914400" rtl="0" eaLnBrk="1" latinLnBrk="0" hangingPunct="1"/>
                      <a:r>
                        <a:rPr lang="es-MX" sz="2800" b="1" u="none"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2. </a:t>
                      </a:r>
                      <a:r>
                        <a:rPr lang="es-MX" sz="2800" b="1" u="none"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Tarjetas y medios de almacenamiento de valor monetario.</a:t>
                      </a:r>
                      <a:endParaRPr lang="es-MX" sz="2800" b="1" u="none" kern="12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800" b="0" u="none" dirty="0" smtClean="0">
                          <a:latin typeface="Georgia" panose="02040502050405020303" pitchFamily="18" charset="0"/>
                          <a:ea typeface="Tahoma" panose="020B0604030504040204" pitchFamily="34" charset="0"/>
                          <a:cs typeface="Tahoma" panose="020B0604030504040204" pitchFamily="34" charset="0"/>
                        </a:rPr>
                        <a:t>Emisión o comercialización,</a:t>
                      </a:r>
                      <a:r>
                        <a:rPr lang="es-MX" sz="2800" b="0" u="none" baseline="0" dirty="0" smtClean="0">
                          <a:latin typeface="Georgia" panose="02040502050405020303" pitchFamily="18" charset="0"/>
                          <a:ea typeface="Tahoma" panose="020B0604030504040204" pitchFamily="34" charset="0"/>
                          <a:cs typeface="Tahoma" panose="020B0604030504040204" pitchFamily="34" charset="0"/>
                        </a:rPr>
                        <a:t> habitual o profesional de tarjetas de servicios, de crédito, de prepago y de aquellos instrumentos de almacenamiento de valor monetario; siempre y cuando: (i) el emisor o comerciante mantenga una relación de negocios con el adquirente; (ii) permitan transferencia de fondos; o (iii) la comercialización se haga de manera ocasional.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800" dirty="0" smtClean="0">
                          <a:latin typeface="Georgia" panose="02040502050405020303" pitchFamily="18" charset="0"/>
                          <a:ea typeface="Tahoma" panose="020B0604030504040204" pitchFamily="34" charset="0"/>
                          <a:cs typeface="Tahoma" panose="020B0604030504040204" pitchFamily="34" charset="0"/>
                        </a:rPr>
                        <a:t>Montos:</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Tarjetas de Servicio o Crédito =&gt;805 </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Tarjetas de Prepago =&gt; 645</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Vales</a:t>
                      </a:r>
                      <a:r>
                        <a:rPr lang="es-MX" sz="2800" baseline="0" dirty="0" smtClean="0">
                          <a:latin typeface="Georgia" panose="02040502050405020303" pitchFamily="18" charset="0"/>
                          <a:ea typeface="Tahoma" panose="020B0604030504040204" pitchFamily="34" charset="0"/>
                          <a:cs typeface="Tahoma" panose="020B0604030504040204" pitchFamily="34" charset="0"/>
                        </a:rPr>
                        <a:t> o</a:t>
                      </a:r>
                      <a:r>
                        <a:rPr lang="es-MX" sz="2800" dirty="0" smtClean="0">
                          <a:latin typeface="Georgia" panose="02040502050405020303" pitchFamily="18" charset="0"/>
                          <a:ea typeface="Tahoma" panose="020B0604030504040204" pitchFamily="34" charset="0"/>
                          <a:cs typeface="Tahoma" panose="020B0604030504040204" pitchFamily="34" charset="0"/>
                        </a:rPr>
                        <a:t> Cupones =&gt; 645</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Monederos</a:t>
                      </a:r>
                      <a:r>
                        <a:rPr lang="es-MX" sz="2800" baseline="0" dirty="0" smtClean="0">
                          <a:latin typeface="Georgia" panose="02040502050405020303" pitchFamily="18" charset="0"/>
                          <a:ea typeface="Tahoma" panose="020B0604030504040204" pitchFamily="34" charset="0"/>
                          <a:cs typeface="Tahoma" panose="020B0604030504040204" pitchFamily="34" charset="0"/>
                        </a:rPr>
                        <a:t> Electrónicos =&gt; 645</a:t>
                      </a:r>
                      <a:endParaRPr lang="es-MX" sz="2800" dirty="0" smtClean="0">
                        <a:latin typeface="Georgia" panose="02040502050405020303" pitchFamily="18" charset="0"/>
                        <a:ea typeface="Tahoma" panose="020B0604030504040204" pitchFamily="34" charset="0"/>
                        <a:cs typeface="Tahoma" panose="020B0604030504040204" pitchFamily="34" charset="0"/>
                      </a:endParaRPr>
                    </a:p>
                    <a:p>
                      <a:pPr marL="0" indent="0">
                        <a:buFont typeface="Arial" panose="020B0604020202020204" pitchFamily="34" charset="0"/>
                        <a:buNone/>
                      </a:pPr>
                      <a:r>
                        <a:rPr lang="es-MX" sz="2800" u="sng" dirty="0" smtClean="0">
                          <a:latin typeface="Georgia" panose="02040502050405020303" pitchFamily="18" charset="0"/>
                          <a:ea typeface="Tahoma" panose="020B0604030504040204" pitchFamily="34" charset="0"/>
                          <a:cs typeface="Tahoma" panose="020B0604030504040204" pitchFamily="34" charset="0"/>
                        </a:rPr>
                        <a:t>Avisos</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Tarjetas de Servicio o Crédito =&gt;1,285 </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Tarjetas de Prepago =&gt; 645</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Vales</a:t>
                      </a:r>
                      <a:r>
                        <a:rPr lang="es-MX" sz="2800" baseline="0" dirty="0" smtClean="0">
                          <a:latin typeface="Georgia" panose="02040502050405020303" pitchFamily="18" charset="0"/>
                          <a:ea typeface="Tahoma" panose="020B0604030504040204" pitchFamily="34" charset="0"/>
                          <a:cs typeface="Tahoma" panose="020B0604030504040204" pitchFamily="34" charset="0"/>
                        </a:rPr>
                        <a:t> o</a:t>
                      </a:r>
                      <a:r>
                        <a:rPr lang="es-MX" sz="2800" dirty="0" smtClean="0">
                          <a:latin typeface="Georgia" panose="02040502050405020303" pitchFamily="18" charset="0"/>
                          <a:ea typeface="Tahoma" panose="020B0604030504040204" pitchFamily="34" charset="0"/>
                          <a:cs typeface="Tahoma" panose="020B0604030504040204" pitchFamily="34" charset="0"/>
                        </a:rPr>
                        <a:t> Cupones =&gt; 645</a:t>
                      </a:r>
                    </a:p>
                    <a:p>
                      <a:pPr marL="285750" indent="-285750">
                        <a:buFont typeface="Arial" panose="020B0604020202020204" pitchFamily="34" charset="0"/>
                        <a:buChar char="•"/>
                      </a:pPr>
                      <a:r>
                        <a:rPr lang="es-MX" sz="2800" dirty="0" smtClean="0">
                          <a:latin typeface="Georgia" panose="02040502050405020303" pitchFamily="18" charset="0"/>
                          <a:ea typeface="Tahoma" panose="020B0604030504040204" pitchFamily="34" charset="0"/>
                          <a:cs typeface="Tahoma" panose="020B0604030504040204" pitchFamily="34" charset="0"/>
                        </a:rPr>
                        <a:t>Monederos</a:t>
                      </a:r>
                      <a:r>
                        <a:rPr lang="es-MX" sz="2800" baseline="0" dirty="0" smtClean="0">
                          <a:latin typeface="Georgia" panose="02040502050405020303" pitchFamily="18" charset="0"/>
                          <a:ea typeface="Tahoma" panose="020B0604030504040204" pitchFamily="34" charset="0"/>
                          <a:cs typeface="Tahoma" panose="020B0604030504040204" pitchFamily="34" charset="0"/>
                        </a:rPr>
                        <a:t> Electrónicos =&gt; 645</a:t>
                      </a:r>
                      <a:endParaRPr lang="es-MX" sz="2800" dirty="0" smtClean="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8080881"/>
                  </a:ext>
                </a:extLst>
              </a:tr>
            </a:tbl>
          </a:graphicData>
        </a:graphic>
      </p:graphicFrame>
    </p:spTree>
    <p:extLst>
      <p:ext uri="{BB962C8B-B14F-4D97-AF65-F5344CB8AC3E}">
        <p14:creationId xmlns:p14="http://schemas.microsoft.com/office/powerpoint/2010/main" val="701247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4 Marcador de contenido"/>
          <p:cNvGraphicFramePr>
            <a:graphicFrameLocks/>
          </p:cNvGraphicFramePr>
          <p:nvPr>
            <p:extLst>
              <p:ext uri="{D42A27DB-BD31-4B8C-83A1-F6EECF244321}">
                <p14:modId xmlns:p14="http://schemas.microsoft.com/office/powerpoint/2010/main" val="838199586"/>
              </p:ext>
            </p:extLst>
          </p:nvPr>
        </p:nvGraphicFramePr>
        <p:xfrm>
          <a:off x="1422925" y="1864726"/>
          <a:ext cx="18260739" cy="9554489"/>
        </p:xfrm>
        <a:graphic>
          <a:graphicData uri="http://schemas.openxmlformats.org/drawingml/2006/table">
            <a:tbl>
              <a:tblPr firstRow="1" bandRow="1">
                <a:tableStyleId>{5C22544A-7EE6-4342-B048-85BDC9FD1C3A}</a:tableStyleId>
              </a:tblPr>
              <a:tblGrid>
                <a:gridCol w="3381292">
                  <a:extLst>
                    <a:ext uri="{9D8B030D-6E8A-4147-A177-3AD203B41FA5}">
                      <a16:colId xmlns:a16="http://schemas.microsoft.com/office/drawing/2014/main" val="20000"/>
                    </a:ext>
                  </a:extLst>
                </a:gridCol>
                <a:gridCol w="10905287">
                  <a:extLst>
                    <a:ext uri="{9D8B030D-6E8A-4147-A177-3AD203B41FA5}">
                      <a16:colId xmlns:a16="http://schemas.microsoft.com/office/drawing/2014/main" val="20001"/>
                    </a:ext>
                  </a:extLst>
                </a:gridCol>
                <a:gridCol w="3974160">
                  <a:extLst>
                    <a:ext uri="{9D8B030D-6E8A-4147-A177-3AD203B41FA5}">
                      <a16:colId xmlns:a16="http://schemas.microsoft.com/office/drawing/2014/main" val="1729672798"/>
                    </a:ext>
                  </a:extLst>
                </a:gridCol>
              </a:tblGrid>
              <a:tr h="424084">
                <a:tc>
                  <a:txBody>
                    <a:bodyPr/>
                    <a:lstStyle/>
                    <a:p>
                      <a:pPr algn="ct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Actividad Vulnerable</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ct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Descripción</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tc>
                  <a:txBody>
                    <a:bodyPr/>
                    <a:lstStyle/>
                    <a:p>
                      <a:pPr algn="ct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a:t>
                      </a:r>
                      <a:r>
                        <a:rPr lang="es-MX" sz="28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s y </a:t>
                      </a: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Avisos (Montos en </a:t>
                      </a:r>
                      <a:r>
                        <a:rPr lang="es-MX" sz="2800" dirty="0" err="1" smtClean="0">
                          <a:solidFill>
                            <a:schemeClr val="tx1"/>
                          </a:solidFill>
                          <a:latin typeface="Georgia" panose="02040502050405020303" pitchFamily="18" charset="0"/>
                          <a:ea typeface="Tahoma" panose="020B0604030504040204" pitchFamily="34" charset="0"/>
                          <a:cs typeface="Tahoma" panose="020B0604030504040204" pitchFamily="34" charset="0"/>
                        </a:rPr>
                        <a:t>UMAs</a:t>
                      </a:r>
                      <a:r>
                        <a:rPr lang="es-MX" sz="2800" dirty="0" smtClean="0">
                          <a:solidFill>
                            <a:schemeClr val="tx1"/>
                          </a:solidFill>
                          <a:latin typeface="Georgia" panose="02040502050405020303" pitchFamily="18" charset="0"/>
                          <a:ea typeface="Tahoma" panose="020B0604030504040204" pitchFamily="34" charset="0"/>
                          <a:cs typeface="Tahoma" panose="020B0604030504040204" pitchFamily="34" charset="0"/>
                        </a:rPr>
                        <a:t>)</a:t>
                      </a:r>
                      <a:endParaRPr lang="es-MX" sz="28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extLst>
                  <a:ext uri="{0D108BD9-81ED-4DB2-BD59-A6C34878D82A}">
                    <a16:rowId xmlns:a16="http://schemas.microsoft.com/office/drawing/2014/main" val="1263351256"/>
                  </a:ext>
                </a:extLst>
              </a:tr>
              <a:tr h="1424227">
                <a:tc>
                  <a:txBody>
                    <a:bodyPr/>
                    <a:lstStyle/>
                    <a:p>
                      <a:pPr marL="0" algn="l" defTabSz="914400" rtl="0" eaLnBrk="1" latinLnBrk="0" hangingPunct="1"/>
                      <a:r>
                        <a:rPr lang="es-MX" sz="2800" b="1"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3. C</a:t>
                      </a:r>
                      <a:r>
                        <a:rPr lang="es-MX" sz="28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heques de viajero</a:t>
                      </a:r>
                      <a:endParaRPr lang="es-MX" sz="2800" b="1" kern="12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r>
                        <a:rPr lang="es-MX" sz="2800" b="0" u="none" dirty="0" smtClean="0">
                          <a:latin typeface="Georgia" panose="02040502050405020303" pitchFamily="18" charset="0"/>
                          <a:ea typeface="Tahoma" panose="020B0604030504040204" pitchFamily="34" charset="0"/>
                          <a:cs typeface="Tahoma" panose="020B0604030504040204" pitchFamily="34" charset="0"/>
                        </a:rPr>
                        <a:t>Emisión o comercialización</a:t>
                      </a:r>
                      <a:r>
                        <a:rPr lang="es-MX" sz="2800" b="0" u="none" baseline="0" dirty="0" smtClean="0">
                          <a:latin typeface="Georgia" panose="02040502050405020303" pitchFamily="18" charset="0"/>
                          <a:ea typeface="Tahoma" panose="020B0604030504040204" pitchFamily="34" charset="0"/>
                          <a:cs typeface="Tahoma" panose="020B0604030504040204" pitchFamily="34" charset="0"/>
                        </a:rPr>
                        <a:t> habitual o profesional </a:t>
                      </a:r>
                      <a:r>
                        <a:rPr lang="es-MX" sz="2800" baseline="0" dirty="0" smtClean="0">
                          <a:latin typeface="Georgia" panose="02040502050405020303" pitchFamily="18" charset="0"/>
                          <a:ea typeface="Tahoma" panose="020B0604030504040204" pitchFamily="34" charset="0"/>
                          <a:cs typeface="Tahoma" panose="020B0604030504040204" pitchFamily="34" charset="0"/>
                        </a:rPr>
                        <a:t>de cheques de viajero.</a:t>
                      </a:r>
                      <a:endParaRPr lang="es-MX" sz="2800" dirty="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800" dirty="0" smtClean="0">
                          <a:latin typeface="Georgia" panose="02040502050405020303" pitchFamily="18" charset="0"/>
                          <a:ea typeface="Tahoma" panose="020B0604030504040204" pitchFamily="34" charset="0"/>
                          <a:cs typeface="Tahoma" panose="020B0604030504040204" pitchFamily="34" charset="0"/>
                        </a:rPr>
                        <a:t>Monto: Siempre</a:t>
                      </a:r>
                    </a:p>
                    <a:p>
                      <a:r>
                        <a:rPr lang="es-MX" sz="2800" dirty="0" smtClean="0">
                          <a:latin typeface="Georgia" panose="02040502050405020303" pitchFamily="18" charset="0"/>
                          <a:ea typeface="Tahoma" panose="020B0604030504040204" pitchFamily="34" charset="0"/>
                          <a:cs typeface="Tahoma" panose="020B0604030504040204" pitchFamily="34" charset="0"/>
                        </a:rPr>
                        <a:t>Aviso</a:t>
                      </a:r>
                      <a:r>
                        <a:rPr lang="es-MX" sz="2800" baseline="0" dirty="0" smtClean="0">
                          <a:latin typeface="Georgia" panose="02040502050405020303" pitchFamily="18" charset="0"/>
                          <a:ea typeface="Tahoma" panose="020B0604030504040204" pitchFamily="34" charset="0"/>
                          <a:cs typeface="Tahoma" panose="020B0604030504040204" pitchFamily="34" charset="0"/>
                        </a:rPr>
                        <a:t> =&gt;645</a:t>
                      </a:r>
                      <a:endParaRPr lang="es-MX" sz="2800" dirty="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424227">
                <a:tc>
                  <a:txBody>
                    <a:bodyPr/>
                    <a:lstStyle/>
                    <a:p>
                      <a:pPr marL="0" algn="l" defTabSz="914400" rtl="0" eaLnBrk="1" latinLnBrk="0" hangingPunct="1"/>
                      <a:r>
                        <a:rPr lang="es-MX" sz="2800" b="1"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4.</a:t>
                      </a:r>
                      <a:r>
                        <a:rPr lang="es-MX" sz="28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a:t>
                      </a:r>
                      <a:r>
                        <a:rPr lang="es-MX" sz="2800" b="1"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Operaciones</a:t>
                      </a:r>
                      <a:r>
                        <a:rPr lang="es-MX" sz="28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de mutuo, garantía o de otorgamiento de créditos</a:t>
                      </a:r>
                      <a:endParaRPr lang="es-MX" sz="2800" b="1" kern="12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r>
                        <a:rPr lang="es-MX" sz="2800" b="0" u="none" dirty="0" smtClean="0">
                          <a:latin typeface="Georgia" panose="02040502050405020303" pitchFamily="18" charset="0"/>
                          <a:ea typeface="Tahoma" panose="020B0604030504040204" pitchFamily="34" charset="0"/>
                          <a:cs typeface="Tahoma" panose="020B0604030504040204" pitchFamily="34" charset="0"/>
                        </a:rPr>
                        <a:t>Ofrecimiento habitual o profesional </a:t>
                      </a:r>
                      <a:r>
                        <a:rPr lang="es-MX" sz="2800" dirty="0" smtClean="0">
                          <a:latin typeface="Georgia" panose="02040502050405020303" pitchFamily="18" charset="0"/>
                          <a:ea typeface="Tahoma" panose="020B0604030504040204" pitchFamily="34" charset="0"/>
                          <a:cs typeface="Tahoma" panose="020B0604030504040204" pitchFamily="34" charset="0"/>
                        </a:rPr>
                        <a:t>de operaciones</a:t>
                      </a:r>
                      <a:r>
                        <a:rPr lang="es-MX" sz="2800" baseline="0" dirty="0" smtClean="0">
                          <a:latin typeface="Georgia" panose="02040502050405020303" pitchFamily="18" charset="0"/>
                          <a:ea typeface="Tahoma" panose="020B0604030504040204" pitchFamily="34" charset="0"/>
                          <a:cs typeface="Tahoma" panose="020B0604030504040204" pitchFamily="34" charset="0"/>
                        </a:rPr>
                        <a:t> de mutuo o de garantía o de otorgamiento de créditos, con o sin garantía.</a:t>
                      </a:r>
                      <a:endParaRPr lang="es-MX" sz="2800" dirty="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800" dirty="0" smtClean="0">
                          <a:latin typeface="Georgia" panose="02040502050405020303" pitchFamily="18" charset="0"/>
                          <a:ea typeface="Tahoma" panose="020B0604030504040204" pitchFamily="34" charset="0"/>
                          <a:cs typeface="Tahoma" panose="020B0604030504040204" pitchFamily="34" charset="0"/>
                        </a:rPr>
                        <a:t>Monto:</a:t>
                      </a:r>
                      <a:r>
                        <a:rPr lang="es-MX" sz="2800" baseline="0" dirty="0" smtClean="0">
                          <a:latin typeface="Georgia" panose="02040502050405020303" pitchFamily="18" charset="0"/>
                          <a:ea typeface="Tahoma" panose="020B0604030504040204" pitchFamily="34" charset="0"/>
                          <a:cs typeface="Tahoma" panose="020B0604030504040204" pitchFamily="34" charset="0"/>
                        </a:rPr>
                        <a:t> Siempre</a:t>
                      </a:r>
                      <a:endParaRPr lang="es-MX" sz="2800" dirty="0" smtClean="0">
                        <a:latin typeface="Georgia" panose="02040502050405020303" pitchFamily="18" charset="0"/>
                        <a:ea typeface="Tahoma" panose="020B0604030504040204" pitchFamily="34" charset="0"/>
                        <a:cs typeface="Tahoma" panose="020B0604030504040204" pitchFamily="34" charset="0"/>
                      </a:endParaRPr>
                    </a:p>
                    <a:p>
                      <a:r>
                        <a:rPr lang="es-MX" sz="2800" dirty="0" smtClean="0">
                          <a:latin typeface="Georgia" panose="02040502050405020303" pitchFamily="18" charset="0"/>
                          <a:ea typeface="Tahoma" panose="020B0604030504040204" pitchFamily="34" charset="0"/>
                          <a:cs typeface="Tahoma" panose="020B0604030504040204" pitchFamily="34" charset="0"/>
                        </a:rPr>
                        <a:t>Aviso =&gt;1,605</a:t>
                      </a:r>
                      <a:endParaRPr lang="es-MX" sz="2800" dirty="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015426"/>
                  </a:ext>
                </a:extLst>
              </a:tr>
              <a:tr h="1881862">
                <a:tc>
                  <a:txBody>
                    <a:bodyPr/>
                    <a:lstStyle/>
                    <a:p>
                      <a:r>
                        <a:rPr lang="es-MX" sz="28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5. Servicios de construcción o desarrollo de inmuebles o de intermediación en la transmisión de la propiedad.</a:t>
                      </a:r>
                      <a:endParaRPr lang="es-MX" sz="2800" b="1" kern="1200" baseline="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800" dirty="0" smtClean="0">
                          <a:latin typeface="Georgia" panose="02040502050405020303" pitchFamily="18" charset="0"/>
                          <a:ea typeface="Tahoma" panose="020B0604030504040204" pitchFamily="34" charset="0"/>
                          <a:cs typeface="Tahoma" panose="020B0604030504040204" pitchFamily="34" charset="0"/>
                        </a:rPr>
                        <a:t>Prestación</a:t>
                      </a:r>
                      <a:r>
                        <a:rPr lang="es-MX" sz="2800" baseline="0" dirty="0" smtClean="0">
                          <a:latin typeface="Georgia" panose="02040502050405020303" pitchFamily="18" charset="0"/>
                          <a:ea typeface="Tahoma" panose="020B0604030504040204" pitchFamily="34" charset="0"/>
                          <a:cs typeface="Tahoma" panose="020B0604030504040204" pitchFamily="34" charset="0"/>
                        </a:rPr>
                        <a:t> habitual o profesional de servicios de construcción o desarrollo de bienes inmuebles o de intermediación en la transmisión de la propiedad o constitución de derechos sobre dichos bienes, </a:t>
                      </a:r>
                      <a:r>
                        <a:rPr lang="es-MX" sz="2800" u="sng" baseline="0" dirty="0" smtClean="0">
                          <a:latin typeface="Georgia" panose="02040502050405020303" pitchFamily="18" charset="0"/>
                          <a:ea typeface="Tahoma" panose="020B0604030504040204" pitchFamily="34" charset="0"/>
                          <a:cs typeface="Tahoma" panose="020B0604030504040204" pitchFamily="34" charset="0"/>
                        </a:rPr>
                        <a:t>en los que involucren operaciones de compra o venta de los propios bienes por cuenta o a favor de clientes</a:t>
                      </a:r>
                      <a:r>
                        <a:rPr lang="es-MX" sz="2800" baseline="0" dirty="0" smtClean="0">
                          <a:latin typeface="Georgia" panose="02040502050405020303" pitchFamily="18" charset="0"/>
                          <a:ea typeface="Tahoma" panose="020B0604030504040204" pitchFamily="34" charset="0"/>
                          <a:cs typeface="Tahoma" panose="020B0604030504040204" pitchFamily="34" charset="0"/>
                        </a:rPr>
                        <a:t> de quienes presten dichos servicios.</a:t>
                      </a:r>
                      <a:endParaRPr lang="es-MX" sz="2800" dirty="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800" dirty="0" smtClean="0">
                          <a:latin typeface="Georgia" panose="02040502050405020303" pitchFamily="18" charset="0"/>
                          <a:ea typeface="Tahoma" panose="020B0604030504040204" pitchFamily="34" charset="0"/>
                          <a:cs typeface="Tahoma" panose="020B0604030504040204" pitchFamily="34" charset="0"/>
                        </a:rPr>
                        <a:t>Monto: Siempre</a:t>
                      </a:r>
                    </a:p>
                    <a:p>
                      <a:r>
                        <a:rPr lang="es-MX" sz="2800" dirty="0" smtClean="0">
                          <a:latin typeface="Georgia" panose="02040502050405020303" pitchFamily="18" charset="0"/>
                          <a:ea typeface="Tahoma" panose="020B0604030504040204" pitchFamily="34" charset="0"/>
                          <a:cs typeface="Tahoma" panose="020B0604030504040204" pitchFamily="34" charset="0"/>
                        </a:rPr>
                        <a:t>Aviso =&gt;</a:t>
                      </a:r>
                      <a:r>
                        <a:rPr lang="es-MX" sz="2800" baseline="0" dirty="0" smtClean="0">
                          <a:latin typeface="Georgia" panose="02040502050405020303" pitchFamily="18" charset="0"/>
                          <a:ea typeface="Tahoma" panose="020B0604030504040204" pitchFamily="34" charset="0"/>
                          <a:cs typeface="Tahoma" panose="020B0604030504040204" pitchFamily="34" charset="0"/>
                        </a:rPr>
                        <a:t> 8,025</a:t>
                      </a:r>
                      <a:endParaRPr lang="es-MX" sz="2800" dirty="0">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8080881"/>
                  </a:ext>
                </a:extLst>
              </a:tr>
              <a:tr h="1881862">
                <a:tc>
                  <a:txBody>
                    <a:bodyPr/>
                    <a:lstStyle/>
                    <a:p>
                      <a:pPr marL="0" algn="l" defTabSz="914400" rtl="0" eaLnBrk="1" latinLnBrk="0" hangingPunct="1"/>
                      <a:r>
                        <a:rPr lang="es-MX" sz="2600" b="1"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6. Metales y</a:t>
                      </a:r>
                      <a:r>
                        <a:rPr lang="es-MX" sz="26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piedras preciosas, joyas o relojes</a:t>
                      </a:r>
                      <a:endParaRPr lang="es-MX" sz="2600" b="1" kern="12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Comercialización</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o intermediación habitual o profesional de metales y piedras preciosas, joyas o relojes.</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 =&gt; 805</a:t>
                      </a:r>
                    </a:p>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=&gt; 1605</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20559697"/>
                  </a:ext>
                </a:extLst>
              </a:tr>
            </a:tbl>
          </a:graphicData>
        </a:graphic>
      </p:graphicFrame>
    </p:spTree>
    <p:extLst>
      <p:ext uri="{BB962C8B-B14F-4D97-AF65-F5344CB8AC3E}">
        <p14:creationId xmlns:p14="http://schemas.microsoft.com/office/powerpoint/2010/main" val="2629741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4 Marcador de contenido"/>
          <p:cNvGraphicFramePr>
            <a:graphicFrameLocks/>
          </p:cNvGraphicFramePr>
          <p:nvPr>
            <p:extLst>
              <p:ext uri="{D42A27DB-BD31-4B8C-83A1-F6EECF244321}">
                <p14:modId xmlns:p14="http://schemas.microsoft.com/office/powerpoint/2010/main" val="3261930564"/>
              </p:ext>
            </p:extLst>
          </p:nvPr>
        </p:nvGraphicFramePr>
        <p:xfrm>
          <a:off x="866272" y="786445"/>
          <a:ext cx="19410805" cy="10903991"/>
        </p:xfrm>
        <a:graphic>
          <a:graphicData uri="http://schemas.openxmlformats.org/drawingml/2006/table">
            <a:tbl>
              <a:tblPr firstRow="1" bandRow="1">
                <a:tableStyleId>{5C22544A-7EE6-4342-B048-85BDC9FD1C3A}</a:tableStyleId>
              </a:tblPr>
              <a:tblGrid>
                <a:gridCol w="3594247">
                  <a:extLst>
                    <a:ext uri="{9D8B030D-6E8A-4147-A177-3AD203B41FA5}">
                      <a16:colId xmlns:a16="http://schemas.microsoft.com/office/drawing/2014/main" val="20000"/>
                    </a:ext>
                  </a:extLst>
                </a:gridCol>
                <a:gridCol w="11390941">
                  <a:extLst>
                    <a:ext uri="{9D8B030D-6E8A-4147-A177-3AD203B41FA5}">
                      <a16:colId xmlns:a16="http://schemas.microsoft.com/office/drawing/2014/main" val="20001"/>
                    </a:ext>
                  </a:extLst>
                </a:gridCol>
                <a:gridCol w="4425617">
                  <a:extLst>
                    <a:ext uri="{9D8B030D-6E8A-4147-A177-3AD203B41FA5}">
                      <a16:colId xmlns:a16="http://schemas.microsoft.com/office/drawing/2014/main" val="1729672798"/>
                    </a:ext>
                  </a:extLst>
                </a:gridCol>
              </a:tblGrid>
              <a:tr h="500444">
                <a:tc>
                  <a:txBody>
                    <a:bodyPr/>
                    <a:lstStyle/>
                    <a:p>
                      <a:pPr algn="ctr"/>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Actividad Vulnerable</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ctr"/>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Descripción</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tc>
                  <a:txBody>
                    <a:bodyPr/>
                    <a:lstStyle/>
                    <a:p>
                      <a:pPr algn="ctr"/>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s y </a:t>
                      </a:r>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Avisos (Montos en </a:t>
                      </a:r>
                      <a:r>
                        <a:rPr lang="es-MX" sz="2600" dirty="0" err="1" smtClean="0">
                          <a:solidFill>
                            <a:schemeClr val="tx1"/>
                          </a:solidFill>
                          <a:latin typeface="Georgia" panose="02040502050405020303" pitchFamily="18" charset="0"/>
                          <a:ea typeface="Tahoma" panose="020B0604030504040204" pitchFamily="34" charset="0"/>
                          <a:cs typeface="Tahoma" panose="020B0604030504040204" pitchFamily="34" charset="0"/>
                        </a:rPr>
                        <a:t>UMAs</a:t>
                      </a:r>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extLst>
                  <a:ext uri="{0D108BD9-81ED-4DB2-BD59-A6C34878D82A}">
                    <a16:rowId xmlns:a16="http://schemas.microsoft.com/office/drawing/2014/main" val="1263351256"/>
                  </a:ext>
                </a:extLst>
              </a:tr>
              <a:tr h="1081139">
                <a:tc>
                  <a:txBody>
                    <a:bodyPr/>
                    <a:lstStyle/>
                    <a:p>
                      <a:pPr marL="0" algn="l" defTabSz="914400" rtl="0" eaLnBrk="1" latinLnBrk="0" hangingPunct="1"/>
                      <a:r>
                        <a:rPr lang="es-MX" sz="2600" b="1" kern="1200" dirty="0" smtClean="0">
                          <a:solidFill>
                            <a:schemeClr val="tx1"/>
                          </a:solidFill>
                          <a:latin typeface="Georgia" panose="02040502050405020303" pitchFamily="18" charset="0"/>
                          <a:ea typeface="Tahoma" panose="020B0604030504040204" pitchFamily="34" charset="0"/>
                          <a:cs typeface="Tahoma" panose="020B0604030504040204" pitchFamily="34" charset="0"/>
                        </a:rPr>
                        <a:t>7. Obras de arte</a:t>
                      </a:r>
                      <a:endParaRPr lang="es-MX" sz="2600" b="1" kern="12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Subasta</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o comercialización habitual o profesional de obras de arte.</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 =&gt; 2,410</a:t>
                      </a:r>
                    </a:p>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=&gt; 4,815</a:t>
                      </a:r>
                      <a:endPar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015426"/>
                  </a:ext>
                </a:extLst>
              </a:tr>
              <a:tr h="1011822">
                <a:tc>
                  <a:txBody>
                    <a:bodyPr/>
                    <a:lstStyle/>
                    <a:p>
                      <a:r>
                        <a:rPr lang="es-MX" sz="26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8. Vehículos</a:t>
                      </a:r>
                      <a:endParaRPr lang="es-MX" sz="2600" b="1" kern="1200" baseline="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Comercialización</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o distribución habitual o profesional de vehículos, nuevos o usados, ya sean aéreos, marítimos o terrestres.</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 =&gt; 3,210</a:t>
                      </a:r>
                    </a:p>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=&gt; 6,420</a:t>
                      </a:r>
                      <a:endPar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8080881"/>
                  </a:ext>
                </a:extLst>
              </a:tr>
              <a:tr h="1540395">
                <a:tc>
                  <a:txBody>
                    <a:bodyPr/>
                    <a:lstStyle/>
                    <a:p>
                      <a:r>
                        <a:rPr lang="es-MX" sz="2600" b="1" kern="12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9. Blindaje de vehículos y de bienes inmuebles.</a:t>
                      </a:r>
                      <a:endParaRPr lang="es-MX" sz="2600" b="1" kern="1200" baseline="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Prestación</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habitual o profesional de servicios de blindaje de vehículos terrestres, nuevos o usados, así como bienes inmuebles.</a:t>
                      </a:r>
                      <a:endParaRPr lang="es-MX" sz="2600" dirty="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Monto =&gt; 2,410</a:t>
                      </a:r>
                    </a:p>
                    <a:p>
                      <a:r>
                        <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rPr>
                        <a:t>Aviso</a:t>
                      </a:r>
                      <a:r>
                        <a:rPr lang="es-MX" sz="2600" baseline="0" dirty="0" smtClean="0">
                          <a:solidFill>
                            <a:schemeClr val="tx1"/>
                          </a:solidFill>
                          <a:latin typeface="Georgia" panose="02040502050405020303" pitchFamily="18" charset="0"/>
                          <a:ea typeface="Tahoma" panose="020B0604030504040204" pitchFamily="34" charset="0"/>
                          <a:cs typeface="Tahoma" panose="020B0604030504040204" pitchFamily="34" charset="0"/>
                        </a:rPr>
                        <a:t> =&gt; 4,815</a:t>
                      </a:r>
                      <a:endParaRPr lang="es-MX" sz="2600" dirty="0" smtClean="0">
                        <a:solidFill>
                          <a:schemeClr val="tx1"/>
                        </a:solidFill>
                        <a:latin typeface="Georgia" panose="02040502050405020303" pitchFamily="18"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0436718"/>
                  </a:ext>
                </a:extLst>
              </a:tr>
              <a:tr h="1540395">
                <a:tc>
                  <a:txBody>
                    <a:bodyPr/>
                    <a:lstStyle/>
                    <a:p>
                      <a:pPr marL="0" algn="l" defTabSz="914400" rtl="0" eaLnBrk="1" latinLnBrk="0" hangingPunct="1"/>
                      <a:r>
                        <a:rPr lang="es-MX" sz="2600" b="1" kern="1200" dirty="0" smtClean="0">
                          <a:solidFill>
                            <a:schemeClr val="tx1"/>
                          </a:solidFill>
                          <a:latin typeface="Goergia"/>
                          <a:ea typeface="Tahoma" panose="020B0604030504040204" pitchFamily="34" charset="0"/>
                          <a:cs typeface="Tahoma" panose="020B0604030504040204" pitchFamily="34" charset="0"/>
                        </a:rPr>
                        <a:t>10.</a:t>
                      </a:r>
                      <a:r>
                        <a:rPr lang="es-MX" sz="2600" b="1" kern="1200" baseline="0" dirty="0" smtClean="0">
                          <a:solidFill>
                            <a:schemeClr val="tx1"/>
                          </a:solidFill>
                          <a:latin typeface="Goergia"/>
                          <a:ea typeface="Tahoma" panose="020B0604030504040204" pitchFamily="34" charset="0"/>
                          <a:cs typeface="Tahoma" panose="020B0604030504040204" pitchFamily="34" charset="0"/>
                        </a:rPr>
                        <a:t> Traslado o custodia de dinero o valores.</a:t>
                      </a:r>
                      <a:endParaRPr lang="es-MX" sz="2600" b="1" kern="1200" dirty="0">
                        <a:solidFill>
                          <a:schemeClr val="tx1"/>
                        </a:solidFill>
                        <a:latin typeface="Goergia"/>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Goergia"/>
                          <a:ea typeface="Tahoma" panose="020B0604030504040204" pitchFamily="34" charset="0"/>
                          <a:cs typeface="Tahoma" panose="020B0604030504040204" pitchFamily="34" charset="0"/>
                        </a:rPr>
                        <a:t>Prestación habitual o profesional de servicios de traslado o custodia</a:t>
                      </a:r>
                      <a:r>
                        <a:rPr lang="es-MX" sz="2600" baseline="0" dirty="0" smtClean="0">
                          <a:solidFill>
                            <a:schemeClr val="tx1"/>
                          </a:solidFill>
                          <a:latin typeface="Goergia"/>
                          <a:ea typeface="Tahoma" panose="020B0604030504040204" pitchFamily="34" charset="0"/>
                          <a:cs typeface="Tahoma" panose="020B0604030504040204" pitchFamily="34" charset="0"/>
                        </a:rPr>
                        <a:t> de dinero de valores, salvo que intervenga el Banco de México o las instituciones financieras correspondientes.</a:t>
                      </a:r>
                      <a:endParaRPr lang="es-MX" sz="2600" dirty="0">
                        <a:solidFill>
                          <a:schemeClr val="tx1"/>
                        </a:solidFill>
                        <a:latin typeface="Goergia"/>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600" dirty="0" smtClean="0">
                          <a:solidFill>
                            <a:schemeClr val="tx1"/>
                          </a:solidFill>
                          <a:latin typeface="Goergia"/>
                          <a:ea typeface="Tahoma" panose="020B0604030504040204" pitchFamily="34" charset="0"/>
                          <a:cs typeface="Tahoma" panose="020B0604030504040204" pitchFamily="34" charset="0"/>
                        </a:rPr>
                        <a:t>Monto: Siempre</a:t>
                      </a:r>
                    </a:p>
                    <a:p>
                      <a:r>
                        <a:rPr lang="es-MX" sz="2600" dirty="0" smtClean="0">
                          <a:solidFill>
                            <a:schemeClr val="tx1"/>
                          </a:solidFill>
                          <a:latin typeface="Goergia"/>
                          <a:ea typeface="Tahoma" panose="020B0604030504040204" pitchFamily="34" charset="0"/>
                          <a:cs typeface="Tahoma" panose="020B0604030504040204" pitchFamily="34" charset="0"/>
                        </a:rPr>
                        <a:t>Aviso</a:t>
                      </a:r>
                      <a:r>
                        <a:rPr lang="es-MX" sz="2600" baseline="0" dirty="0" smtClean="0">
                          <a:solidFill>
                            <a:schemeClr val="tx1"/>
                          </a:solidFill>
                          <a:latin typeface="Goergia"/>
                          <a:ea typeface="Tahoma" panose="020B0604030504040204" pitchFamily="34" charset="0"/>
                          <a:cs typeface="Tahoma" panose="020B0604030504040204" pitchFamily="34" charset="0"/>
                        </a:rPr>
                        <a:t> =&gt;3,210</a:t>
                      </a:r>
                      <a:endParaRPr lang="es-MX" sz="2600" dirty="0">
                        <a:solidFill>
                          <a:schemeClr val="tx1"/>
                        </a:solidFill>
                        <a:latin typeface="Goergia"/>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8317397"/>
                  </a:ext>
                </a:extLst>
              </a:tr>
              <a:tr h="1540395">
                <a:tc>
                  <a:txBody>
                    <a:bodyPr/>
                    <a:lstStyle/>
                    <a:p>
                      <a:pPr marL="0" algn="l" defTabSz="914400" rtl="0" eaLnBrk="1" latinLnBrk="0" hangingPunct="1"/>
                      <a:r>
                        <a:rPr lang="es-MX" sz="2600" b="1" kern="1200" dirty="0" smtClean="0">
                          <a:solidFill>
                            <a:schemeClr val="tx1"/>
                          </a:solidFill>
                          <a:latin typeface="Goergia"/>
                          <a:ea typeface="Tahoma" panose="020B0604030504040204" pitchFamily="34" charset="0"/>
                          <a:cs typeface="Tahoma" panose="020B0604030504040204" pitchFamily="34" charset="0"/>
                        </a:rPr>
                        <a:t>11. Servicios</a:t>
                      </a:r>
                      <a:r>
                        <a:rPr lang="es-MX" sz="2600" b="1" kern="1200" baseline="0" dirty="0" smtClean="0">
                          <a:solidFill>
                            <a:schemeClr val="tx1"/>
                          </a:solidFill>
                          <a:latin typeface="Goergia"/>
                          <a:ea typeface="Tahoma" panose="020B0604030504040204" pitchFamily="34" charset="0"/>
                          <a:cs typeface="Tahoma" panose="020B0604030504040204" pitchFamily="34" charset="0"/>
                        </a:rPr>
                        <a:t> profesionales</a:t>
                      </a:r>
                      <a:endParaRPr lang="es-MX" sz="2600" b="1" kern="1200" dirty="0">
                        <a:solidFill>
                          <a:schemeClr val="tx1"/>
                        </a:solidFill>
                        <a:latin typeface="Goergia"/>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Goergia"/>
                          <a:ea typeface="Tahoma" panose="020B0604030504040204" pitchFamily="34" charset="0"/>
                          <a:cs typeface="Tahoma" panose="020B0604030504040204" pitchFamily="34" charset="0"/>
                        </a:rPr>
                        <a:t>Prestación de servicios profesionales,</a:t>
                      </a:r>
                      <a:r>
                        <a:rPr lang="es-MX" sz="2600" baseline="0" dirty="0" smtClean="0">
                          <a:solidFill>
                            <a:schemeClr val="tx1"/>
                          </a:solidFill>
                          <a:latin typeface="Goergia"/>
                          <a:ea typeface="Tahoma" panose="020B0604030504040204" pitchFamily="34" charset="0"/>
                          <a:cs typeface="Tahoma" panose="020B0604030504040204" pitchFamily="34" charset="0"/>
                        </a:rPr>
                        <a:t> de manera independiente, sin que medie relación laboral con el cliente, en aquellos casos en los que se prepara para el cliente o se lleva a cabo en su nombre y representación:</a:t>
                      </a:r>
                    </a:p>
                    <a:p>
                      <a:pPr marL="400050" indent="-400050" algn="just">
                        <a:buAutoNum type="romanLcParenBoth"/>
                      </a:pPr>
                      <a:r>
                        <a:rPr lang="es-MX" sz="2600" baseline="0" dirty="0" smtClean="0">
                          <a:solidFill>
                            <a:schemeClr val="tx1"/>
                          </a:solidFill>
                          <a:latin typeface="Goergia"/>
                          <a:ea typeface="Tahoma" panose="020B0604030504040204" pitchFamily="34" charset="0"/>
                          <a:cs typeface="Tahoma" panose="020B0604030504040204" pitchFamily="34" charset="0"/>
                        </a:rPr>
                        <a:t>Compraventa de bienes inmuebles o la cesión de derechos correspondientes;</a:t>
                      </a:r>
                    </a:p>
                    <a:p>
                      <a:pPr marL="400050" indent="-400050" algn="just">
                        <a:buAutoNum type="romanLcParenBoth"/>
                      </a:pPr>
                      <a:r>
                        <a:rPr lang="es-MX" sz="2600" baseline="0" dirty="0" smtClean="0">
                          <a:solidFill>
                            <a:schemeClr val="tx1"/>
                          </a:solidFill>
                          <a:latin typeface="Goergia"/>
                          <a:ea typeface="Tahoma" panose="020B0604030504040204" pitchFamily="34" charset="0"/>
                          <a:cs typeface="Tahoma" panose="020B0604030504040204" pitchFamily="34" charset="0"/>
                        </a:rPr>
                        <a:t>Administración y manejo de recursos, valores o cualquier otro activo;</a:t>
                      </a:r>
                    </a:p>
                    <a:p>
                      <a:pPr marL="400050" indent="-400050" algn="just">
                        <a:buAutoNum type="romanLcParenBoth"/>
                      </a:pPr>
                      <a:r>
                        <a:rPr lang="es-MX" sz="2600" baseline="0" dirty="0" smtClean="0">
                          <a:solidFill>
                            <a:schemeClr val="tx1"/>
                          </a:solidFill>
                          <a:latin typeface="Goergia"/>
                          <a:ea typeface="Tahoma" panose="020B0604030504040204" pitchFamily="34" charset="0"/>
                          <a:cs typeface="Tahoma" panose="020B0604030504040204" pitchFamily="34" charset="0"/>
                        </a:rPr>
                        <a:t>Organización de aportaciones de capital o cualquier otro tipo de recursos para la constitución, operación y administración de sociedades mercantiles; y</a:t>
                      </a:r>
                    </a:p>
                    <a:p>
                      <a:pPr marL="400050" indent="-400050" algn="just">
                        <a:buAutoNum type="romanLcParenBoth"/>
                      </a:pPr>
                      <a:r>
                        <a:rPr lang="es-MX" sz="2600" baseline="0" dirty="0" smtClean="0">
                          <a:solidFill>
                            <a:schemeClr val="tx1"/>
                          </a:solidFill>
                          <a:latin typeface="Goergia"/>
                          <a:ea typeface="Tahoma" panose="020B0604030504040204" pitchFamily="34" charset="0"/>
                          <a:cs typeface="Tahoma" panose="020B0604030504040204" pitchFamily="34" charset="0"/>
                        </a:rPr>
                        <a:t>Constitución, escisión, fusión, operación y administración de personas morales o vehículos corporativos, así como la compraventa de sociedades mercantiles.</a:t>
                      </a:r>
                      <a:endParaRPr lang="es-MX" sz="2600" dirty="0">
                        <a:solidFill>
                          <a:schemeClr val="tx1"/>
                        </a:solidFill>
                        <a:latin typeface="Goergia"/>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es-MX" sz="2600" dirty="0" smtClean="0">
                          <a:solidFill>
                            <a:schemeClr val="tx1"/>
                          </a:solidFill>
                          <a:latin typeface="Goergia"/>
                          <a:ea typeface="Tahoma" panose="020B0604030504040204" pitchFamily="34" charset="0"/>
                          <a:cs typeface="Tahoma" panose="020B0604030504040204" pitchFamily="34" charset="0"/>
                        </a:rPr>
                        <a:t>Se</a:t>
                      </a:r>
                      <a:r>
                        <a:rPr lang="es-MX" sz="2600" baseline="0" dirty="0" smtClean="0">
                          <a:solidFill>
                            <a:schemeClr val="tx1"/>
                          </a:solidFill>
                          <a:latin typeface="Goergia"/>
                          <a:ea typeface="Tahoma" panose="020B0604030504040204" pitchFamily="34" charset="0"/>
                          <a:cs typeface="Tahoma" panose="020B0604030504040204" pitchFamily="34" charset="0"/>
                        </a:rPr>
                        <a:t> deberá dar un aviso cuando los servicios se lleven a cabo en nombre y representación de un cliente, en relación con el secreto profesional y garantía de defensas.</a:t>
                      </a:r>
                      <a:endParaRPr lang="es-MX" sz="2600" dirty="0">
                        <a:solidFill>
                          <a:schemeClr val="tx1"/>
                        </a:solidFill>
                        <a:latin typeface="Goergia"/>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08664338"/>
                  </a:ext>
                </a:extLst>
              </a:tr>
            </a:tbl>
          </a:graphicData>
        </a:graphic>
      </p:graphicFrame>
    </p:spTree>
    <p:extLst>
      <p:ext uri="{BB962C8B-B14F-4D97-AF65-F5344CB8AC3E}">
        <p14:creationId xmlns:p14="http://schemas.microsoft.com/office/powerpoint/2010/main" val="1036542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4 Marcador de contenido"/>
          <p:cNvGraphicFramePr>
            <a:graphicFrameLocks/>
          </p:cNvGraphicFramePr>
          <p:nvPr>
            <p:extLst>
              <p:ext uri="{D42A27DB-BD31-4B8C-83A1-F6EECF244321}">
                <p14:modId xmlns:p14="http://schemas.microsoft.com/office/powerpoint/2010/main" val="444102922"/>
              </p:ext>
            </p:extLst>
          </p:nvPr>
        </p:nvGraphicFramePr>
        <p:xfrm>
          <a:off x="1369832" y="2761075"/>
          <a:ext cx="18434148" cy="7467041"/>
        </p:xfrm>
        <a:graphic>
          <a:graphicData uri="http://schemas.openxmlformats.org/drawingml/2006/table">
            <a:tbl>
              <a:tblPr firstRow="1" bandRow="1">
                <a:tableStyleId>{5C22544A-7EE6-4342-B048-85BDC9FD1C3A}</a:tableStyleId>
              </a:tblPr>
              <a:tblGrid>
                <a:gridCol w="3413402">
                  <a:extLst>
                    <a:ext uri="{9D8B030D-6E8A-4147-A177-3AD203B41FA5}">
                      <a16:colId xmlns:a16="http://schemas.microsoft.com/office/drawing/2014/main" val="20000"/>
                    </a:ext>
                  </a:extLst>
                </a:gridCol>
                <a:gridCol w="11367053">
                  <a:extLst>
                    <a:ext uri="{9D8B030D-6E8A-4147-A177-3AD203B41FA5}">
                      <a16:colId xmlns:a16="http://schemas.microsoft.com/office/drawing/2014/main" val="20001"/>
                    </a:ext>
                  </a:extLst>
                </a:gridCol>
                <a:gridCol w="3653693">
                  <a:extLst>
                    <a:ext uri="{9D8B030D-6E8A-4147-A177-3AD203B41FA5}">
                      <a16:colId xmlns:a16="http://schemas.microsoft.com/office/drawing/2014/main" val="1729672798"/>
                    </a:ext>
                  </a:extLst>
                </a:gridCol>
              </a:tblGrid>
              <a:tr h="497554">
                <a:tc>
                  <a:txBody>
                    <a:bodyPr/>
                    <a:lstStyle/>
                    <a:p>
                      <a:pPr algn="ctr"/>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Actividad Vulnerable</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ctr"/>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Descripción</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tc>
                  <a:txBody>
                    <a:bodyPr/>
                    <a:lstStyle/>
                    <a:p>
                      <a:pPr algn="ctr"/>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Monto</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 y </a:t>
                      </a:r>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Avisos (Montos en </a:t>
                      </a:r>
                      <a:r>
                        <a:rPr lang="es-MX" sz="26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UMAs</a:t>
                      </a:r>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72C"/>
                    </a:solidFill>
                  </a:tcPr>
                </a:tc>
                <a:extLst>
                  <a:ext uri="{0D108BD9-81ED-4DB2-BD59-A6C34878D82A}">
                    <a16:rowId xmlns:a16="http://schemas.microsoft.com/office/drawing/2014/main" val="1263351256"/>
                  </a:ext>
                </a:extLst>
              </a:tr>
              <a:tr h="1021295">
                <a:tc>
                  <a:txBody>
                    <a:bodyPr/>
                    <a:lstStyle/>
                    <a:p>
                      <a:pPr marL="0" algn="l" defTabSz="914400" rtl="0" eaLnBrk="1" latinLnBrk="0" hangingPunct="1"/>
                      <a:r>
                        <a:rPr lang="es-MX" sz="26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12.</a:t>
                      </a:r>
                      <a:r>
                        <a:rPr lang="es-MX" sz="2600" b="1"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Fe pública.</a:t>
                      </a:r>
                      <a:endParaRPr lang="es-MX" sz="26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Servicios prestados por notarios públicos o corredores públicos.</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Aviso</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=&gt; 4,815</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928866">
                <a:tc>
                  <a:txBody>
                    <a:bodyPr/>
                    <a:lstStyle/>
                    <a:p>
                      <a:pPr marL="0" algn="l" defTabSz="914400" rtl="0" eaLnBrk="1" latinLnBrk="0" hangingPunct="1"/>
                      <a:r>
                        <a:rPr lang="es-MX" sz="26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13.</a:t>
                      </a:r>
                      <a:r>
                        <a:rPr lang="es-MX" sz="2600" b="1"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Donativos</a:t>
                      </a:r>
                      <a:endParaRPr lang="es-MX" sz="26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Recepción de donativos,</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por parte de las asociaciones y sociedades sin fines de lucro.</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Monto=&gt; 1.605</a:t>
                      </a:r>
                    </a:p>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Aviso =&gt;</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3,210</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015426"/>
                  </a:ext>
                </a:extLst>
              </a:tr>
              <a:tr h="869312">
                <a:tc>
                  <a:txBody>
                    <a:bodyPr/>
                    <a:lstStyle/>
                    <a:p>
                      <a:pPr marL="0" algn="l" defTabSz="914400" rtl="0" eaLnBrk="1" latinLnBrk="0" hangingPunct="1"/>
                      <a:r>
                        <a:rPr lang="es-MX" sz="26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14.</a:t>
                      </a:r>
                      <a:r>
                        <a:rPr lang="es-MX" sz="2600" b="1"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Prestación de servicios de comercio exterior</a:t>
                      </a:r>
                      <a:endParaRPr lang="es-MX" sz="26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Prestación de servicios de comercio exterior como</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agente o apoderado aduanal, para promover por cuenta ajena, el despacho de mercancías.</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Siempre</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se tiene que dar un aviso.</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18080881"/>
                  </a:ext>
                </a:extLst>
              </a:tr>
              <a:tr h="1021295">
                <a:tc>
                  <a:txBody>
                    <a:bodyPr/>
                    <a:lstStyle/>
                    <a:p>
                      <a:pPr marL="0" algn="l" defTabSz="914400" rtl="0" eaLnBrk="1" latinLnBrk="0" hangingPunct="1"/>
                      <a:r>
                        <a:rPr lang="es-MX" sz="26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15. Derechos</a:t>
                      </a:r>
                      <a:r>
                        <a:rPr lang="es-MX" sz="2600" b="1"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de uso o goce.</a:t>
                      </a:r>
                      <a:endParaRPr lang="es-MX" sz="26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Constitución de derechos de uso o goce</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de bienes inmuebles.</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Monto =&gt; 1,605 (mensuales)</a:t>
                      </a:r>
                    </a:p>
                    <a:p>
                      <a:pPr algn="just"/>
                      <a:endPar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Aviso =&gt; 3,210 (mensuales)</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20436718"/>
                  </a:ext>
                </a:extLst>
              </a:tr>
              <a:tr h="1021295">
                <a:tc>
                  <a:txBody>
                    <a:bodyPr/>
                    <a:lstStyle/>
                    <a:p>
                      <a:pPr marL="0" algn="l" defTabSz="914400" rtl="0" eaLnBrk="1" latinLnBrk="0" hangingPunct="1"/>
                      <a:r>
                        <a:rPr lang="es-MX" sz="26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16.</a:t>
                      </a:r>
                      <a:r>
                        <a:rPr lang="es-MX" sz="2600" b="1"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Activos virtuales</a:t>
                      </a:r>
                      <a:endParaRPr lang="es-MX" sz="2600" b="1"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72C"/>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Ofrecimiento habitual y profesional de intercambio de activos virtuales o bien,</a:t>
                      </a:r>
                      <a:r>
                        <a:rPr lang="es-MX" sz="26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provean medios para custodiar, almacenar o transferir aquellos activos virtuales distintos a los autorizados por Banxico.</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just"/>
                      <a:r>
                        <a:rPr lang="es-MX" sz="2600" dirty="0" smtClean="0">
                          <a:solidFill>
                            <a:schemeClr val="tx1"/>
                          </a:solidFill>
                          <a:latin typeface="Tahoma" panose="020B0604030504040204" pitchFamily="34" charset="0"/>
                          <a:ea typeface="Tahoma" panose="020B0604030504040204" pitchFamily="34" charset="0"/>
                          <a:cs typeface="Tahoma" panose="020B0604030504040204" pitchFamily="34" charset="0"/>
                        </a:rPr>
                        <a:t>Aviso =&gt; 645</a:t>
                      </a:r>
                      <a:endParaRPr lang="es-MX" sz="26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72700075"/>
                  </a:ext>
                </a:extLst>
              </a:tr>
            </a:tbl>
          </a:graphicData>
        </a:graphic>
      </p:graphicFrame>
    </p:spTree>
    <p:extLst>
      <p:ext uri="{BB962C8B-B14F-4D97-AF65-F5344CB8AC3E}">
        <p14:creationId xmlns:p14="http://schemas.microsoft.com/office/powerpoint/2010/main" val="3992790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3. Obligaciones Generales</a:t>
            </a:r>
            <a:endParaRPr lang="es-MX" dirty="0"/>
          </a:p>
        </p:txBody>
      </p:sp>
    </p:spTree>
    <p:extLst>
      <p:ext uri="{BB962C8B-B14F-4D97-AF65-F5344CB8AC3E}">
        <p14:creationId xmlns:p14="http://schemas.microsoft.com/office/powerpoint/2010/main" val="3886815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777938457"/>
              </p:ext>
            </p:extLst>
          </p:nvPr>
        </p:nvGraphicFramePr>
        <p:xfrm>
          <a:off x="2064275" y="753692"/>
          <a:ext cx="16849368" cy="10195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7346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1317743" y="1722135"/>
            <a:ext cx="19184067" cy="1143000"/>
          </a:xfrm>
        </p:spPr>
        <p:txBody>
          <a:bodyPr>
            <a:noAutofit/>
          </a:bodyPr>
          <a:lstStyle/>
          <a:p>
            <a:r>
              <a:rPr lang="es-MX" sz="6000" dirty="0">
                <a:solidFill>
                  <a:schemeClr val="tx1"/>
                </a:solidFill>
                <a:latin typeface="Georgia" panose="02040502050405020303" pitchFamily="18" charset="0"/>
              </a:rPr>
              <a:t>Las personas que realicen actividades vulnerables deberán cumplir con las siguientes obligaciones:</a:t>
            </a:r>
          </a:p>
        </p:txBody>
      </p:sp>
      <p:sp>
        <p:nvSpPr>
          <p:cNvPr id="6" name="CuadroTexto 5"/>
          <p:cNvSpPr txBox="1"/>
          <p:nvPr/>
        </p:nvSpPr>
        <p:spPr>
          <a:xfrm>
            <a:off x="1543480" y="4642199"/>
            <a:ext cx="17322036" cy="6863417"/>
          </a:xfrm>
          <a:prstGeom prst="rect">
            <a:avLst/>
          </a:prstGeom>
          <a:noFill/>
        </p:spPr>
        <p:txBody>
          <a:bodyPr wrap="square" rtlCol="0">
            <a:spAutoFit/>
          </a:bodyPr>
          <a:lstStyle/>
          <a:p>
            <a:pPr marL="457200" indent="-457200" algn="just">
              <a:buFont typeface="Arial" panose="020B0604020202020204" pitchFamily="34" charset="0"/>
              <a:buChar char="•"/>
            </a:pPr>
            <a:r>
              <a:rPr lang="es-MX" dirty="0" smtClean="0">
                <a:latin typeface="Georgia" panose="02040502050405020303" pitchFamily="18" charset="0"/>
              </a:rPr>
              <a:t>Identificación de clientes (“KYC”), incluyendo la existencia de un dueño beneficiario.</a:t>
            </a:r>
          </a:p>
          <a:p>
            <a:pPr algn="just"/>
            <a:endParaRPr lang="es-MX" dirty="0">
              <a:latin typeface="Georgia" panose="02040502050405020303" pitchFamily="18" charset="0"/>
            </a:endParaRPr>
          </a:p>
          <a:p>
            <a:pPr marL="457200" indent="-457200" algn="just">
              <a:buFont typeface="Arial" panose="020B0604020202020204" pitchFamily="34" charset="0"/>
              <a:buChar char="•"/>
            </a:pPr>
            <a:r>
              <a:rPr lang="es-MX" dirty="0" smtClean="0">
                <a:latin typeface="Georgia" panose="02040502050405020303" pitchFamily="18" charset="0"/>
              </a:rPr>
              <a:t>Conservar la información por 5 años.</a:t>
            </a:r>
          </a:p>
          <a:p>
            <a:pPr marL="457200" indent="-457200" algn="just">
              <a:buFont typeface="Arial" panose="020B0604020202020204" pitchFamily="34" charset="0"/>
              <a:buChar char="•"/>
            </a:pPr>
            <a:endParaRPr lang="es-MX" dirty="0" smtClean="0">
              <a:latin typeface="Georgia" panose="02040502050405020303" pitchFamily="18" charset="0"/>
            </a:endParaRPr>
          </a:p>
          <a:p>
            <a:pPr marL="457200" indent="-457200" algn="just">
              <a:buFont typeface="Arial" panose="020B0604020202020204" pitchFamily="34" charset="0"/>
              <a:buChar char="•"/>
            </a:pPr>
            <a:r>
              <a:rPr lang="es-MX" dirty="0" smtClean="0">
                <a:latin typeface="Georgia" panose="02040502050405020303" pitchFamily="18" charset="0"/>
              </a:rPr>
              <a:t>Permitir visitas de verificación de las autoridades</a:t>
            </a:r>
            <a:r>
              <a:rPr lang="es-MX" dirty="0">
                <a:latin typeface="Georgia" panose="02040502050405020303" pitchFamily="18" charset="0"/>
              </a:rPr>
              <a:t>.</a:t>
            </a:r>
            <a:endParaRPr lang="es-MX" dirty="0" smtClean="0">
              <a:latin typeface="Georgia" panose="02040502050405020303" pitchFamily="18" charset="0"/>
            </a:endParaRPr>
          </a:p>
          <a:p>
            <a:pPr marL="457200" indent="-457200" algn="just">
              <a:buFont typeface="Arial" panose="020B0604020202020204" pitchFamily="34" charset="0"/>
              <a:buChar char="•"/>
            </a:pPr>
            <a:endParaRPr lang="es-MX" dirty="0" smtClean="0">
              <a:latin typeface="Georgia" panose="02040502050405020303" pitchFamily="18" charset="0"/>
            </a:endParaRPr>
          </a:p>
          <a:p>
            <a:pPr marL="457200" indent="-457200" algn="just">
              <a:buFont typeface="Arial" panose="020B0604020202020204" pitchFamily="34" charset="0"/>
              <a:buChar char="•"/>
            </a:pPr>
            <a:r>
              <a:rPr lang="es-MX" dirty="0" smtClean="0">
                <a:latin typeface="Georgia" panose="02040502050405020303" pitchFamily="18" charset="0"/>
              </a:rPr>
              <a:t>Presentar los avisos correspondientes ante SHCP.</a:t>
            </a:r>
          </a:p>
          <a:p>
            <a:pPr marL="457200" indent="-457200" algn="just">
              <a:buFont typeface="Arial" panose="020B0604020202020204" pitchFamily="34" charset="0"/>
              <a:buChar char="•"/>
            </a:pPr>
            <a:endParaRPr lang="es-MX" dirty="0" smtClean="0">
              <a:latin typeface="Georgia" panose="02040502050405020303" pitchFamily="18" charset="0"/>
            </a:endParaRPr>
          </a:p>
          <a:p>
            <a:pPr marL="457200" indent="-457200" algn="just">
              <a:buFont typeface="Arial" panose="020B0604020202020204" pitchFamily="34" charset="0"/>
              <a:buChar char="•"/>
            </a:pPr>
            <a:r>
              <a:rPr lang="es-MX" dirty="0" smtClean="0">
                <a:latin typeface="Georgia" panose="02040502050405020303" pitchFamily="18" charset="0"/>
              </a:rPr>
              <a:t>Designar persona responsable de cumplimiento.</a:t>
            </a:r>
            <a:endParaRPr lang="es-MX" dirty="0">
              <a:latin typeface="Georgia" panose="02040502050405020303" pitchFamily="18" charset="0"/>
            </a:endParaRPr>
          </a:p>
        </p:txBody>
      </p:sp>
    </p:spTree>
    <p:extLst>
      <p:ext uri="{BB962C8B-B14F-4D97-AF65-F5344CB8AC3E}">
        <p14:creationId xmlns:p14="http://schemas.microsoft.com/office/powerpoint/2010/main" val="2920756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a:t>4</a:t>
            </a:r>
            <a:r>
              <a:rPr lang="es-MX" dirty="0" smtClean="0"/>
              <a:t>. Alta en el SAT</a:t>
            </a:r>
            <a:endParaRPr lang="es-MX" dirty="0"/>
          </a:p>
        </p:txBody>
      </p:sp>
    </p:spTree>
    <p:extLst>
      <p:ext uri="{BB962C8B-B14F-4D97-AF65-F5344CB8AC3E}">
        <p14:creationId xmlns:p14="http://schemas.microsoft.com/office/powerpoint/2010/main" val="2597641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p:cNvGrpSpPr/>
          <p:nvPr/>
        </p:nvGrpSpPr>
        <p:grpSpPr>
          <a:xfrm>
            <a:off x="2428415" y="992741"/>
            <a:ext cx="6616059" cy="1822648"/>
            <a:chOff x="750" y="0"/>
            <a:chExt cx="3224660" cy="1384195"/>
          </a:xfrm>
        </p:grpSpPr>
        <p:sp>
          <p:nvSpPr>
            <p:cNvPr id="11" name="Pentágono 10"/>
            <p:cNvSpPr/>
            <p:nvPr/>
          </p:nvSpPr>
          <p:spPr>
            <a:xfrm>
              <a:off x="750" y="0"/>
              <a:ext cx="3224660" cy="1384195"/>
            </a:xfrm>
            <a:prstGeom prst="homePlate">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 name="Pentágono 4"/>
            <p:cNvSpPr txBox="1"/>
            <p:nvPr/>
          </p:nvSpPr>
          <p:spPr>
            <a:xfrm>
              <a:off x="750" y="0"/>
              <a:ext cx="2878611" cy="13841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5344" tIns="42672" rIns="21336" bIns="42672" numCol="1" spcCol="1270" anchor="ctr" anchorCtr="0">
              <a:noAutofit/>
            </a:bodyPr>
            <a:lstStyle/>
            <a:p>
              <a:pPr lvl="0" algn="ctr" defTabSz="711200">
                <a:lnSpc>
                  <a:spcPct val="90000"/>
                </a:lnSpc>
                <a:spcBef>
                  <a:spcPct val="0"/>
                </a:spcBef>
                <a:spcAft>
                  <a:spcPct val="35000"/>
                </a:spcAft>
              </a:pPr>
              <a:r>
                <a:rPr lang="es-MX" sz="2200" b="1" kern="1200" dirty="0">
                  <a:solidFill>
                    <a:schemeClr val="tx1"/>
                  </a:solidFill>
                  <a:latin typeface="Georgia" panose="02040502050405020303" pitchFamily="18" charset="0"/>
                  <a:cs typeface="Times New Roman" panose="02020603050405020304" pitchFamily="18" charset="0"/>
                </a:rPr>
                <a:t>Procedimiento de Alta</a:t>
              </a:r>
            </a:p>
          </p:txBody>
        </p:sp>
      </p:grpSp>
      <p:grpSp>
        <p:nvGrpSpPr>
          <p:cNvPr id="5" name="Grupo 4"/>
          <p:cNvGrpSpPr/>
          <p:nvPr/>
        </p:nvGrpSpPr>
        <p:grpSpPr>
          <a:xfrm>
            <a:off x="7435516" y="992740"/>
            <a:ext cx="6328610" cy="1822648"/>
            <a:chOff x="2326500" y="0"/>
            <a:chExt cx="4494551" cy="1384195"/>
          </a:xfrm>
        </p:grpSpPr>
        <p:sp>
          <p:nvSpPr>
            <p:cNvPr id="9" name="Cheurón 8"/>
            <p:cNvSpPr/>
            <p:nvPr/>
          </p:nvSpPr>
          <p:spPr>
            <a:xfrm>
              <a:off x="2326500" y="0"/>
              <a:ext cx="4494551" cy="1384195"/>
            </a:xfrm>
            <a:prstGeom prst="chevron">
              <a:avLst/>
            </a:prstGeom>
            <a:solidFill>
              <a:schemeClr val="tx1">
                <a:lumMod val="65000"/>
                <a:lumOff val="3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Cheurón 6"/>
            <p:cNvSpPr txBox="1"/>
            <p:nvPr/>
          </p:nvSpPr>
          <p:spPr>
            <a:xfrm>
              <a:off x="3018598" y="0"/>
              <a:ext cx="3110356" cy="13841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008" tIns="42672" rIns="21336" bIns="42672" numCol="1" spcCol="1270" anchor="ctr" anchorCtr="0">
              <a:noAutofit/>
            </a:bodyPr>
            <a:lstStyle/>
            <a:p>
              <a:pPr lvl="0" algn="ctr" defTabSz="711200">
                <a:lnSpc>
                  <a:spcPct val="90000"/>
                </a:lnSpc>
                <a:spcBef>
                  <a:spcPct val="0"/>
                </a:spcBef>
                <a:spcAft>
                  <a:spcPct val="35000"/>
                </a:spcAft>
              </a:pPr>
              <a:r>
                <a:rPr lang="es-MX" sz="2200" b="0" kern="1200" dirty="0">
                  <a:latin typeface="Georgia" panose="02040502050405020303" pitchFamily="18" charset="0"/>
                  <a:cs typeface="Times New Roman" panose="02020603050405020304" pitchFamily="18" charset="0"/>
                </a:rPr>
                <a:t>Ingresar al Portal de Internet con FIEL y RFC.</a:t>
              </a:r>
            </a:p>
          </p:txBody>
        </p:sp>
      </p:grpSp>
      <p:grpSp>
        <p:nvGrpSpPr>
          <p:cNvPr id="6" name="Grupo 5"/>
          <p:cNvGrpSpPr/>
          <p:nvPr/>
        </p:nvGrpSpPr>
        <p:grpSpPr>
          <a:xfrm>
            <a:off x="12152995" y="992740"/>
            <a:ext cx="7650984" cy="1822648"/>
            <a:chOff x="5922892" y="0"/>
            <a:chExt cx="4876696" cy="1384195"/>
          </a:xfrm>
        </p:grpSpPr>
        <p:sp>
          <p:nvSpPr>
            <p:cNvPr id="7" name="Cheurón 6"/>
            <p:cNvSpPr/>
            <p:nvPr/>
          </p:nvSpPr>
          <p:spPr>
            <a:xfrm>
              <a:off x="5922892" y="0"/>
              <a:ext cx="4487059" cy="1384195"/>
            </a:xfrm>
            <a:prstGeom prst="chevron">
              <a:avLst/>
            </a:prstGeom>
            <a:solidFill>
              <a:schemeClr val="tx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 name="Cheurón 8"/>
            <p:cNvSpPr txBox="1"/>
            <p:nvPr/>
          </p:nvSpPr>
          <p:spPr>
            <a:xfrm>
              <a:off x="6614990" y="0"/>
              <a:ext cx="4184598" cy="13841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008" tIns="42672" rIns="21336" bIns="42672" numCol="1" spcCol="1270" anchor="ctr" anchorCtr="0">
              <a:noAutofit/>
            </a:bodyPr>
            <a:lstStyle/>
            <a:p>
              <a:pPr lvl="0" defTabSz="711200">
                <a:lnSpc>
                  <a:spcPct val="90000"/>
                </a:lnSpc>
                <a:spcBef>
                  <a:spcPct val="0"/>
                </a:spcBef>
                <a:spcAft>
                  <a:spcPct val="35000"/>
                </a:spcAft>
              </a:pPr>
              <a:r>
                <a:rPr lang="es-MX" sz="2200" kern="1200" dirty="0">
                  <a:solidFill>
                    <a:schemeClr val="bg1"/>
                  </a:solidFill>
                  <a:latin typeface="Georgia" panose="02040502050405020303" pitchFamily="18" charset="0"/>
                  <a:cs typeface="Times New Roman" panose="02020603050405020304" pitchFamily="18" charset="0"/>
                </a:rPr>
                <a:t>Llenar formato de registro con: </a:t>
              </a:r>
            </a:p>
            <a:p>
              <a:pPr lvl="0" defTabSz="711200">
                <a:lnSpc>
                  <a:spcPct val="90000"/>
                </a:lnSpc>
                <a:spcBef>
                  <a:spcPct val="0"/>
                </a:spcBef>
                <a:spcAft>
                  <a:spcPct val="35000"/>
                </a:spcAft>
              </a:pPr>
              <a:r>
                <a:rPr lang="es-MX" sz="2200" kern="1200" dirty="0">
                  <a:solidFill>
                    <a:schemeClr val="bg1"/>
                  </a:solidFill>
                  <a:latin typeface="Georgia" panose="02040502050405020303" pitchFamily="18" charset="0"/>
                  <a:cs typeface="Times New Roman" panose="02020603050405020304" pitchFamily="18" charset="0"/>
                </a:rPr>
                <a:t>- Datos de la Sociedad. </a:t>
              </a:r>
            </a:p>
            <a:p>
              <a:pPr lvl="0" defTabSz="711200">
                <a:lnSpc>
                  <a:spcPct val="90000"/>
                </a:lnSpc>
                <a:spcBef>
                  <a:spcPct val="0"/>
                </a:spcBef>
                <a:spcAft>
                  <a:spcPct val="35000"/>
                </a:spcAft>
              </a:pPr>
              <a:r>
                <a:rPr lang="es-MX" sz="2200" kern="1200" dirty="0">
                  <a:solidFill>
                    <a:schemeClr val="bg1"/>
                  </a:solidFill>
                  <a:latin typeface="Georgia" panose="02040502050405020303" pitchFamily="18" charset="0"/>
                  <a:cs typeface="Times New Roman" panose="02020603050405020304" pitchFamily="18" charset="0"/>
                </a:rPr>
                <a:t>-Datos de la Actividad Vulnerable</a:t>
              </a:r>
            </a:p>
            <a:p>
              <a:pPr lvl="0" defTabSz="711200">
                <a:lnSpc>
                  <a:spcPct val="90000"/>
                </a:lnSpc>
                <a:spcBef>
                  <a:spcPct val="0"/>
                </a:spcBef>
                <a:spcAft>
                  <a:spcPct val="35000"/>
                </a:spcAft>
              </a:pPr>
              <a:r>
                <a:rPr lang="es-MX" sz="2600" kern="1200" dirty="0">
                  <a:solidFill>
                    <a:schemeClr val="bg1"/>
                  </a:solidFill>
                  <a:latin typeface="Georgia" panose="02040502050405020303" pitchFamily="18" charset="0"/>
                  <a:cs typeface="Times New Roman" panose="02020603050405020304" pitchFamily="18" charset="0"/>
                </a:rPr>
                <a:t>-</a:t>
              </a:r>
              <a:r>
                <a:rPr lang="es-MX" sz="2200" kern="1200" dirty="0">
                  <a:solidFill>
                    <a:schemeClr val="bg1"/>
                  </a:solidFill>
                  <a:latin typeface="Georgia" panose="02040502050405020303" pitchFamily="18" charset="0"/>
                  <a:cs typeface="Times New Roman" panose="02020603050405020304" pitchFamily="18" charset="0"/>
                </a:rPr>
                <a:t>Datos del Representante</a:t>
              </a:r>
            </a:p>
          </p:txBody>
        </p:sp>
      </p:grpSp>
      <p:sp>
        <p:nvSpPr>
          <p:cNvPr id="13" name="Rectángulo 12"/>
          <p:cNvSpPr/>
          <p:nvPr/>
        </p:nvSpPr>
        <p:spPr>
          <a:xfrm>
            <a:off x="782052" y="4454758"/>
            <a:ext cx="19635537" cy="6555641"/>
          </a:xfrm>
          <a:prstGeom prst="rect">
            <a:avLst/>
          </a:prstGeom>
        </p:spPr>
        <p:txBody>
          <a:bodyPr wrap="square">
            <a:spAutoFit/>
          </a:bodyPr>
          <a:lstStyle/>
          <a:p>
            <a:pPr lvl="0" algn="just" defTabSz="914400" eaLnBrk="0" fontAlgn="base" hangingPunct="0">
              <a:spcBef>
                <a:spcPct val="0"/>
              </a:spcBef>
              <a:spcAft>
                <a:spcPct val="0"/>
              </a:spcAft>
            </a:pPr>
            <a:r>
              <a:rPr lang="es-MX" altLang="es-MX" sz="3000" dirty="0">
                <a:latin typeface="Georgia" panose="02040502050405020303" pitchFamily="18" charset="0"/>
              </a:rPr>
              <a:t>Toda persona que realice Actividades Vulnerables debe, de conformidad con la Ley PLD, darse de alta en el portal del SAT. La Sociedad deberá enviar bajo protesta de decir verdad la información:</a:t>
            </a:r>
          </a:p>
          <a:p>
            <a:pPr lvl="0" algn="just" defTabSz="914400" eaLnBrk="0" fontAlgn="base" hangingPunct="0">
              <a:spcBef>
                <a:spcPct val="0"/>
              </a:spcBef>
              <a:spcAft>
                <a:spcPct val="0"/>
              </a:spcAft>
            </a:pPr>
            <a:endParaRPr lang="es-MX" altLang="es-MX" sz="3000" dirty="0">
              <a:latin typeface="Georgia" panose="02040502050405020303" pitchFamily="18" charset="0"/>
            </a:endParaRPr>
          </a:p>
          <a:p>
            <a:pPr lvl="0" algn="just" defTabSz="914400" eaLnBrk="0" fontAlgn="base" hangingPunct="0">
              <a:spcBef>
                <a:spcPct val="0"/>
              </a:spcBef>
              <a:spcAft>
                <a:spcPct val="0"/>
              </a:spcAft>
              <a:buFontTx/>
              <a:buChar char="•"/>
            </a:pPr>
            <a:r>
              <a:rPr lang="es-MX" altLang="es-MX" sz="3000" u="sng" dirty="0">
                <a:latin typeface="Georgia" panose="02040502050405020303" pitchFamily="18" charset="0"/>
              </a:rPr>
              <a:t>Datos de </a:t>
            </a:r>
            <a:r>
              <a:rPr lang="es-MX" altLang="es-MX" sz="3000" u="sng" dirty="0" smtClean="0">
                <a:latin typeface="Georgia" panose="02040502050405020303" pitchFamily="18" charset="0"/>
              </a:rPr>
              <a:t>la persona que realice la actividad</a:t>
            </a:r>
            <a:r>
              <a:rPr lang="es-MX" altLang="es-MX" sz="3000" dirty="0" smtClean="0">
                <a:latin typeface="Georgia" panose="02040502050405020303" pitchFamily="18" charset="0"/>
              </a:rPr>
              <a:t>: </a:t>
            </a:r>
            <a:r>
              <a:rPr lang="es-MX" altLang="es-MX" sz="3000" dirty="0">
                <a:latin typeface="Georgia" panose="02040502050405020303" pitchFamily="18" charset="0"/>
              </a:rPr>
              <a:t>(i) razón social, (ii) fecha de constitución, (iii) país </a:t>
            </a:r>
            <a:r>
              <a:rPr lang="es-MX" altLang="es-MX" sz="3000" dirty="0" smtClean="0">
                <a:latin typeface="Georgia" panose="02040502050405020303" pitchFamily="18" charset="0"/>
              </a:rPr>
              <a:t>de nacionalidad, </a:t>
            </a:r>
            <a:r>
              <a:rPr lang="es-MX" altLang="es-MX" sz="3000" dirty="0">
                <a:latin typeface="Georgia" panose="02040502050405020303" pitchFamily="18" charset="0"/>
              </a:rPr>
              <a:t>y (iv) datos de contacto (números de teléfono, nombre </a:t>
            </a:r>
            <a:r>
              <a:rPr lang="es-MX" altLang="es-MX" sz="3000" dirty="0" smtClean="0">
                <a:latin typeface="Georgia" panose="02040502050405020303" pitchFamily="18" charset="0"/>
              </a:rPr>
              <a:t>completo </a:t>
            </a:r>
            <a:r>
              <a:rPr lang="es-MX" altLang="es-MX" sz="3000" dirty="0">
                <a:latin typeface="Georgia" panose="02040502050405020303" pitchFamily="18" charset="0"/>
              </a:rPr>
              <a:t>del responsable y correo electrónico).</a:t>
            </a:r>
          </a:p>
          <a:p>
            <a:pPr lvl="0" algn="just" defTabSz="914400" eaLnBrk="0" fontAlgn="base" hangingPunct="0">
              <a:spcBef>
                <a:spcPct val="0"/>
              </a:spcBef>
              <a:spcAft>
                <a:spcPct val="0"/>
              </a:spcAft>
              <a:buFontTx/>
              <a:buChar char="•"/>
            </a:pPr>
            <a:endParaRPr lang="es-MX" altLang="es-MX" sz="3000" dirty="0">
              <a:latin typeface="Georgia" panose="02040502050405020303" pitchFamily="18" charset="0"/>
            </a:endParaRPr>
          </a:p>
          <a:p>
            <a:pPr lvl="0" algn="just" defTabSz="914400" eaLnBrk="0" fontAlgn="base" hangingPunct="0">
              <a:spcBef>
                <a:spcPct val="0"/>
              </a:spcBef>
              <a:spcAft>
                <a:spcPct val="0"/>
              </a:spcAft>
              <a:buFontTx/>
              <a:buChar char="•"/>
            </a:pPr>
            <a:r>
              <a:rPr lang="es-MX" altLang="es-MX" sz="3000" u="sng" dirty="0">
                <a:latin typeface="Georgia" panose="02040502050405020303" pitchFamily="18" charset="0"/>
              </a:rPr>
              <a:t>Datos de la actividad vulnerable</a:t>
            </a:r>
            <a:r>
              <a:rPr lang="es-MX" altLang="es-MX" sz="3000" dirty="0">
                <a:latin typeface="Georgia" panose="02040502050405020303" pitchFamily="18" charset="0"/>
              </a:rPr>
              <a:t>: (i) actividad que realice o pretenda realizar, (ii) fecha de celebración de dicha actividad, (iii) datos del registro o documentación por medio del cual se llevó a cabo la actividad vulnerable, y (iv) datos del domicilio en territorio nacional en donde se lleve a cabo la mayoría de las actividades relacionadas con la Actividad Vulnerable. </a:t>
            </a:r>
          </a:p>
          <a:p>
            <a:pPr lvl="0" algn="just" defTabSz="914400" eaLnBrk="0" fontAlgn="base" hangingPunct="0">
              <a:spcBef>
                <a:spcPct val="0"/>
              </a:spcBef>
              <a:spcAft>
                <a:spcPct val="0"/>
              </a:spcAft>
              <a:buFontTx/>
              <a:buChar char="•"/>
            </a:pPr>
            <a:endParaRPr lang="es-MX" altLang="es-MX" sz="3000" dirty="0">
              <a:latin typeface="Georgia" panose="02040502050405020303" pitchFamily="18" charset="0"/>
            </a:endParaRPr>
          </a:p>
          <a:p>
            <a:pPr lvl="0" algn="just" defTabSz="914400" eaLnBrk="0" fontAlgn="base" hangingPunct="0">
              <a:spcBef>
                <a:spcPct val="0"/>
              </a:spcBef>
              <a:spcAft>
                <a:spcPct val="0"/>
              </a:spcAft>
              <a:buFontTx/>
              <a:buChar char="•"/>
            </a:pPr>
            <a:r>
              <a:rPr lang="es-MX" altLang="es-MX" sz="3000" u="sng" dirty="0">
                <a:latin typeface="Georgia" panose="02040502050405020303" pitchFamily="18" charset="0"/>
              </a:rPr>
              <a:t>Datos del representante</a:t>
            </a:r>
            <a:r>
              <a:rPr lang="es-MX" altLang="es-MX" sz="3000" dirty="0">
                <a:latin typeface="Georgia" panose="02040502050405020303" pitchFamily="18" charset="0"/>
              </a:rPr>
              <a:t>: (i) nombre completo, (ii) fecha de nacimiento, (iii) RFC, (iv) CURP (en su caso), (v) país de nacionalidad, (vi) fecha de aceptación de su cargo, nacionalidad, (vii) datos de domicilio, y (viii) datos de contacto (número de teléfono, correo electrónico designado para recibir informes y número de telefonía móvil).</a:t>
            </a:r>
          </a:p>
        </p:txBody>
      </p:sp>
      <p:sp>
        <p:nvSpPr>
          <p:cNvPr id="14" name="Rectángulo 13"/>
          <p:cNvSpPr/>
          <p:nvPr/>
        </p:nvSpPr>
        <p:spPr>
          <a:xfrm>
            <a:off x="782052" y="11160926"/>
            <a:ext cx="19021927" cy="1015663"/>
          </a:xfrm>
          <a:prstGeom prst="rect">
            <a:avLst/>
          </a:prstGeom>
        </p:spPr>
        <p:txBody>
          <a:bodyPr wrap="square">
            <a:spAutoFit/>
          </a:bodyPr>
          <a:lstStyle/>
          <a:p>
            <a:pPr lvl="0" algn="just">
              <a:spcAft>
                <a:spcPts val="0"/>
              </a:spcAft>
              <a:tabLst>
                <a:tab pos="180340" algn="l"/>
                <a:tab pos="270510" algn="l"/>
                <a:tab pos="5605780" algn="r"/>
              </a:tabLst>
            </a:pPr>
            <a:r>
              <a:rPr lang="es-MX" sz="3000" dirty="0">
                <a:latin typeface="Georgia" panose="02040502050405020303" pitchFamily="18" charset="0"/>
              </a:rPr>
              <a:t>Consultar medios electrónicos del SAT cada día quince y último de cada mes a efecto de recibir notificaciones, mismas que deberán ser atendidas en un plazo de 5 días hábiles. </a:t>
            </a:r>
          </a:p>
        </p:txBody>
      </p:sp>
    </p:spTree>
    <p:extLst>
      <p:ext uri="{BB962C8B-B14F-4D97-AF65-F5344CB8AC3E}">
        <p14:creationId xmlns:p14="http://schemas.microsoft.com/office/powerpoint/2010/main" val="1174402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smtClean="0"/>
              <a:t>5. Avisos</a:t>
            </a:r>
            <a:endParaRPr lang="es-MX" dirty="0"/>
          </a:p>
        </p:txBody>
      </p:sp>
    </p:spTree>
    <p:extLst>
      <p:ext uri="{BB962C8B-B14F-4D97-AF65-F5344CB8AC3E}">
        <p14:creationId xmlns:p14="http://schemas.microsoft.com/office/powerpoint/2010/main" val="376481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323473" y="472856"/>
            <a:ext cx="18817389" cy="4154984"/>
          </a:xfrm>
          <a:prstGeom prst="rect">
            <a:avLst/>
          </a:prstGeom>
        </p:spPr>
        <p:txBody>
          <a:bodyPr wrap="square">
            <a:spAutoFit/>
          </a:bodyPr>
          <a:lstStyle/>
          <a:p>
            <a:pPr algn="just"/>
            <a:r>
              <a:rPr lang="es-MX" dirty="0">
                <a:latin typeface="Georgia" panose="02040502050405020303" pitchFamily="18" charset="0"/>
              </a:rPr>
              <a:t>Se deberán presentar los avisos, a través del sistema electrónico del SAT, a más tardar el día 17 del mes inmediato siguiente a la fecha en que se haya llevado a cabo la operación  correspondiente, los cuales deberán contener la siguiente información:</a:t>
            </a:r>
            <a:br>
              <a:rPr lang="es-MX" dirty="0">
                <a:latin typeface="Georgia" panose="02040502050405020303" pitchFamily="18" charset="0"/>
              </a:rPr>
            </a:br>
            <a:r>
              <a:rPr lang="es-MX" dirty="0">
                <a:latin typeface="Georgia" panose="02040502050405020303" pitchFamily="18" charset="0"/>
              </a:rPr>
              <a:t/>
            </a:r>
            <a:br>
              <a:rPr lang="es-MX" dirty="0">
                <a:latin typeface="Georgia" panose="02040502050405020303" pitchFamily="18" charset="0"/>
              </a:rPr>
            </a:br>
            <a:endParaRPr lang="es-MX" dirty="0">
              <a:latin typeface="Georgia" panose="02040502050405020303" pitchFamily="18" charset="0"/>
            </a:endParaRPr>
          </a:p>
        </p:txBody>
      </p:sp>
      <p:graphicFrame>
        <p:nvGraphicFramePr>
          <p:cNvPr id="5" name="Diagrama 4"/>
          <p:cNvGraphicFramePr/>
          <p:nvPr>
            <p:extLst>
              <p:ext uri="{D42A27DB-BD31-4B8C-83A1-F6EECF244321}">
                <p14:modId xmlns:p14="http://schemas.microsoft.com/office/powerpoint/2010/main" val="4022832848"/>
              </p:ext>
            </p:extLst>
          </p:nvPr>
        </p:nvGraphicFramePr>
        <p:xfrm>
          <a:off x="2621167" y="4653620"/>
          <a:ext cx="15329949" cy="5653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7796463" y="7480182"/>
            <a:ext cx="2165684" cy="769441"/>
          </a:xfrm>
          <a:prstGeom prst="rect">
            <a:avLst/>
          </a:prstGeom>
          <a:noFill/>
        </p:spPr>
        <p:txBody>
          <a:bodyPr wrap="square" rtlCol="0">
            <a:spAutoFit/>
          </a:bodyPr>
          <a:lstStyle/>
          <a:p>
            <a:r>
              <a:rPr lang="es-MX" b="1" dirty="0" smtClean="0">
                <a:latin typeface="Georgia" panose="02040502050405020303" pitchFamily="18" charset="0"/>
              </a:rPr>
              <a:t>Avisos</a:t>
            </a:r>
            <a:endParaRPr lang="es-MX" b="1" dirty="0">
              <a:latin typeface="Georgia" panose="02040502050405020303" pitchFamily="18" charset="0"/>
            </a:endParaRPr>
          </a:p>
        </p:txBody>
      </p:sp>
    </p:spTree>
    <p:extLst>
      <p:ext uri="{BB962C8B-B14F-4D97-AF65-F5344CB8AC3E}">
        <p14:creationId xmlns:p14="http://schemas.microsoft.com/office/powerpoint/2010/main" val="908414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o 6"/>
          <p:cNvGrpSpPr/>
          <p:nvPr/>
        </p:nvGrpSpPr>
        <p:grpSpPr>
          <a:xfrm>
            <a:off x="2839453" y="4291084"/>
            <a:ext cx="16098252" cy="956076"/>
            <a:chOff x="0" y="171216"/>
            <a:chExt cx="8128000" cy="956076"/>
          </a:xfrm>
        </p:grpSpPr>
        <p:sp>
          <p:nvSpPr>
            <p:cNvPr id="17" name="Rectángulo redondeado 16"/>
            <p:cNvSpPr/>
            <p:nvPr/>
          </p:nvSpPr>
          <p:spPr>
            <a:xfrm>
              <a:off x="0" y="171216"/>
              <a:ext cx="8128000" cy="956076"/>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8" name="CuadroTexto 17"/>
            <p:cNvSpPr txBox="1"/>
            <p:nvPr/>
          </p:nvSpPr>
          <p:spPr>
            <a:xfrm>
              <a:off x="46672" y="217888"/>
              <a:ext cx="8034656" cy="8627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 b="1" kern="1200" dirty="0" smtClean="0">
                  <a:solidFill>
                    <a:schemeClr val="tx1"/>
                  </a:solidFill>
                  <a:latin typeface="Georgia" panose="02040502050405020303" pitchFamily="18" charset="0"/>
                </a:rPr>
                <a:t>Avisos en blanco</a:t>
              </a:r>
              <a:endParaRPr lang="es-ES" b="1" kern="1200" dirty="0">
                <a:solidFill>
                  <a:schemeClr val="tx1"/>
                </a:solidFill>
                <a:latin typeface="Georgia" panose="02040502050405020303" pitchFamily="18" charset="0"/>
              </a:endParaRPr>
            </a:p>
          </p:txBody>
        </p:sp>
      </p:grpSp>
      <p:grpSp>
        <p:nvGrpSpPr>
          <p:cNvPr id="8" name="Grupo 7"/>
          <p:cNvGrpSpPr/>
          <p:nvPr/>
        </p:nvGrpSpPr>
        <p:grpSpPr>
          <a:xfrm>
            <a:off x="2839453" y="5247161"/>
            <a:ext cx="16098252" cy="2123990"/>
            <a:chOff x="0" y="1127293"/>
            <a:chExt cx="8128000" cy="2123990"/>
          </a:xfrm>
        </p:grpSpPr>
        <p:sp>
          <p:nvSpPr>
            <p:cNvPr id="15" name="Rectángulo 14"/>
            <p:cNvSpPr/>
            <p:nvPr/>
          </p:nvSpPr>
          <p:spPr>
            <a:xfrm>
              <a:off x="0" y="1127293"/>
              <a:ext cx="8128000" cy="212399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CuadroTexto 15"/>
            <p:cNvSpPr txBox="1"/>
            <p:nvPr/>
          </p:nvSpPr>
          <p:spPr>
            <a:xfrm>
              <a:off x="0" y="1127293"/>
              <a:ext cx="8128000" cy="212399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58064" tIns="27940" rIns="156464" bIns="27940" numCol="1" spcCol="1270" anchor="t" anchorCtr="0">
              <a:noAutofit/>
            </a:bodyPr>
            <a:lstStyle/>
            <a:p>
              <a:pPr marL="228600" lvl="1" indent="-228600" algn="just" defTabSz="977900">
                <a:lnSpc>
                  <a:spcPct val="90000"/>
                </a:lnSpc>
                <a:spcBef>
                  <a:spcPct val="0"/>
                </a:spcBef>
                <a:spcAft>
                  <a:spcPct val="20000"/>
                </a:spcAft>
                <a:buChar char="••"/>
              </a:pPr>
              <a:r>
                <a:rPr lang="es-ES" kern="1200" dirty="0" smtClean="0">
                  <a:latin typeface="Georgia" panose="02040502050405020303" pitchFamily="18" charset="0"/>
                </a:rPr>
                <a:t>En caso de que no se lleven a cabo actividades vulnerables en un mes calendario, los avisos solamente deberán contener los campos relativos a la sociedad, así como una declaración que no se realizaron actividades vulnerables en dicho mes.</a:t>
              </a:r>
              <a:endParaRPr lang="es-ES" kern="1200" dirty="0">
                <a:latin typeface="Georgia" panose="02040502050405020303" pitchFamily="18" charset="0"/>
              </a:endParaRPr>
            </a:p>
          </p:txBody>
        </p:sp>
      </p:grpSp>
      <p:grpSp>
        <p:nvGrpSpPr>
          <p:cNvPr id="9" name="Grupo 8"/>
          <p:cNvGrpSpPr/>
          <p:nvPr/>
        </p:nvGrpSpPr>
        <p:grpSpPr>
          <a:xfrm>
            <a:off x="2839453" y="7964341"/>
            <a:ext cx="16098252" cy="919766"/>
            <a:chOff x="0" y="2834598"/>
            <a:chExt cx="8128000" cy="919766"/>
          </a:xfrm>
        </p:grpSpPr>
        <p:sp>
          <p:nvSpPr>
            <p:cNvPr id="13" name="Rectángulo redondeado 12"/>
            <p:cNvSpPr/>
            <p:nvPr/>
          </p:nvSpPr>
          <p:spPr>
            <a:xfrm>
              <a:off x="0" y="2834598"/>
              <a:ext cx="8128000" cy="919766"/>
            </a:xfrm>
            <a:prstGeom prst="roundRect">
              <a:avLst/>
            </a:prstGeom>
            <a:solidFill>
              <a:srgbClr val="FFC0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CuadroTexto 13"/>
            <p:cNvSpPr txBox="1"/>
            <p:nvPr/>
          </p:nvSpPr>
          <p:spPr>
            <a:xfrm>
              <a:off x="44899" y="2879497"/>
              <a:ext cx="8038202" cy="8299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s-ES" b="1" kern="1200" dirty="0" smtClean="0">
                  <a:solidFill>
                    <a:schemeClr val="tx1"/>
                  </a:solidFill>
                  <a:latin typeface="Georgia" panose="02040502050405020303" pitchFamily="18" charset="0"/>
                </a:rPr>
                <a:t>Avisos urgentes</a:t>
              </a:r>
              <a:endParaRPr lang="es-ES" b="1" kern="1200" dirty="0">
                <a:solidFill>
                  <a:schemeClr val="tx1"/>
                </a:solidFill>
                <a:latin typeface="Georgia" panose="02040502050405020303" pitchFamily="18" charset="0"/>
              </a:endParaRPr>
            </a:p>
          </p:txBody>
        </p:sp>
      </p:grpSp>
      <p:grpSp>
        <p:nvGrpSpPr>
          <p:cNvPr id="10" name="Grupo 9"/>
          <p:cNvGrpSpPr/>
          <p:nvPr/>
        </p:nvGrpSpPr>
        <p:grpSpPr>
          <a:xfrm>
            <a:off x="2747015" y="7964341"/>
            <a:ext cx="16190690" cy="2207790"/>
            <a:chOff x="-46672" y="3844473"/>
            <a:chExt cx="8174672" cy="2207790"/>
          </a:xfrm>
        </p:grpSpPr>
        <p:sp>
          <p:nvSpPr>
            <p:cNvPr id="11" name="Rectángulo 10"/>
            <p:cNvSpPr/>
            <p:nvPr/>
          </p:nvSpPr>
          <p:spPr>
            <a:xfrm>
              <a:off x="0" y="3844473"/>
              <a:ext cx="8128000" cy="10764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CuadroTexto 11"/>
            <p:cNvSpPr txBox="1"/>
            <p:nvPr/>
          </p:nvSpPr>
          <p:spPr>
            <a:xfrm>
              <a:off x="-46672" y="4975863"/>
              <a:ext cx="8128000" cy="10764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58064" tIns="25400" rIns="142240" bIns="25400" numCol="1" spcCol="1270" anchor="t" anchorCtr="0">
              <a:noAutofit/>
            </a:bodyPr>
            <a:lstStyle/>
            <a:p>
              <a:pPr marL="228600" lvl="1" indent="-228600" algn="just" defTabSz="889000">
                <a:lnSpc>
                  <a:spcPct val="90000"/>
                </a:lnSpc>
                <a:spcBef>
                  <a:spcPct val="0"/>
                </a:spcBef>
                <a:spcAft>
                  <a:spcPct val="20000"/>
                </a:spcAft>
                <a:buChar char="••"/>
              </a:pPr>
              <a:r>
                <a:rPr lang="es-ES" kern="1200" dirty="0" smtClean="0">
                  <a:latin typeface="Georgia" panose="02040502050405020303" pitchFamily="18" charset="0"/>
                </a:rPr>
                <a:t>En caso de que se tengan indicios de que los recursos puedan provenir de fuentes ilícitas, se tendrá que dar un aviso dentro de las 24 horas siguientes.</a:t>
              </a:r>
              <a:endParaRPr lang="es-ES" kern="1200" dirty="0">
                <a:latin typeface="Georgia" panose="02040502050405020303" pitchFamily="18" charset="0"/>
              </a:endParaRPr>
            </a:p>
          </p:txBody>
        </p:sp>
      </p:grpSp>
      <p:sp>
        <p:nvSpPr>
          <p:cNvPr id="19" name="Rectángulo 18"/>
          <p:cNvSpPr/>
          <p:nvPr/>
        </p:nvSpPr>
        <p:spPr>
          <a:xfrm>
            <a:off x="2839453" y="1597357"/>
            <a:ext cx="7205819" cy="1015663"/>
          </a:xfrm>
          <a:prstGeom prst="rect">
            <a:avLst/>
          </a:prstGeom>
        </p:spPr>
        <p:txBody>
          <a:bodyPr wrap="none">
            <a:spAutoFit/>
          </a:bodyPr>
          <a:lstStyle/>
          <a:p>
            <a:r>
              <a:rPr lang="es-MX" sz="6000" dirty="0">
                <a:latin typeface="Georgia" panose="02040502050405020303" pitchFamily="18" charset="0"/>
              </a:rPr>
              <a:t>Aspectos adicionales</a:t>
            </a:r>
          </a:p>
        </p:txBody>
      </p:sp>
    </p:spTree>
    <p:extLst>
      <p:ext uri="{BB962C8B-B14F-4D97-AF65-F5344CB8AC3E}">
        <p14:creationId xmlns:p14="http://schemas.microsoft.com/office/powerpoint/2010/main" val="1678611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6. KYC</a:t>
            </a:r>
            <a:endParaRPr lang="es-MX" dirty="0"/>
          </a:p>
        </p:txBody>
      </p:sp>
    </p:spTree>
    <p:extLst>
      <p:ext uri="{BB962C8B-B14F-4D97-AF65-F5344CB8AC3E}">
        <p14:creationId xmlns:p14="http://schemas.microsoft.com/office/powerpoint/2010/main" val="1355086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572568" y="904032"/>
            <a:ext cx="18327663" cy="2281613"/>
          </a:xfrm>
        </p:spPr>
        <p:txBody>
          <a:bodyPr>
            <a:noAutofit/>
          </a:bodyPr>
          <a:lstStyle/>
          <a:p>
            <a:pPr algn="just"/>
            <a:r>
              <a:rPr lang="es-MX" sz="4400" dirty="0" smtClean="0">
                <a:solidFill>
                  <a:schemeClr val="tx1"/>
                </a:solidFill>
                <a:latin typeface="Georgia" panose="02040502050405020303" pitchFamily="18" charset="0"/>
              </a:rPr>
              <a:t>Antes de realizar operaciones, la sociedad deberá integrar y conservar un expediente único de cada cliente. La información que deberán recabar dependerá del tipo de cliente.</a:t>
            </a:r>
            <a:endParaRPr lang="es-MX" sz="4400" dirty="0">
              <a:solidFill>
                <a:schemeClr val="tx1"/>
              </a:solidFill>
              <a:latin typeface="Georgia" panose="02040502050405020303" pitchFamily="18" charset="0"/>
            </a:endParaRPr>
          </a:p>
        </p:txBody>
      </p:sp>
      <p:graphicFrame>
        <p:nvGraphicFramePr>
          <p:cNvPr id="33" name="Diagrama 32"/>
          <p:cNvGraphicFramePr/>
          <p:nvPr>
            <p:extLst>
              <p:ext uri="{D42A27DB-BD31-4B8C-83A1-F6EECF244321}">
                <p14:modId xmlns:p14="http://schemas.microsoft.com/office/powerpoint/2010/main" val="809428721"/>
              </p:ext>
            </p:extLst>
          </p:nvPr>
        </p:nvGraphicFramePr>
        <p:xfrm>
          <a:off x="1766914" y="4752963"/>
          <a:ext cx="17938969" cy="63401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38591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p:txBody>
          <a:bodyPr/>
          <a:lstStyle/>
          <a:p>
            <a:r>
              <a:rPr lang="es-MX" dirty="0"/>
              <a:t>7</a:t>
            </a:r>
            <a:r>
              <a:rPr lang="es-MX" dirty="0" smtClean="0"/>
              <a:t>. Prohibiciones y Sanciones</a:t>
            </a:r>
            <a:endParaRPr lang="es-MX" dirty="0"/>
          </a:p>
        </p:txBody>
      </p:sp>
    </p:spTree>
    <p:extLst>
      <p:ext uri="{BB962C8B-B14F-4D97-AF65-F5344CB8AC3E}">
        <p14:creationId xmlns:p14="http://schemas.microsoft.com/office/powerpoint/2010/main" val="3535210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6000" dirty="0" smtClean="0"/>
              <a:t>Prohibiciones</a:t>
            </a:r>
            <a:endParaRPr lang="es-MX" sz="6000" dirty="0"/>
          </a:p>
        </p:txBody>
      </p:sp>
      <p:sp>
        <p:nvSpPr>
          <p:cNvPr id="4" name="CuadroTexto 3"/>
          <p:cNvSpPr txBox="1"/>
          <p:nvPr/>
        </p:nvSpPr>
        <p:spPr>
          <a:xfrm>
            <a:off x="1765074" y="4822536"/>
            <a:ext cx="16875848" cy="6863417"/>
          </a:xfrm>
          <a:prstGeom prst="rect">
            <a:avLst/>
          </a:prstGeom>
          <a:noFill/>
        </p:spPr>
        <p:txBody>
          <a:bodyPr wrap="square" rtlCol="0">
            <a:spAutoFit/>
          </a:bodyPr>
          <a:lstStyle/>
          <a:p>
            <a:pPr algn="just"/>
            <a:r>
              <a:rPr lang="es-MX" dirty="0">
                <a:latin typeface="Georgia" panose="02040502050405020303" pitchFamily="18" charset="0"/>
              </a:rPr>
              <a:t>La Sociedad tendrá prohibido alertar o dar aviso a:</a:t>
            </a:r>
          </a:p>
          <a:p>
            <a:pPr algn="just"/>
            <a:r>
              <a:rPr lang="es-MX" dirty="0">
                <a:latin typeface="Georgia" panose="02040502050405020303" pitchFamily="18" charset="0"/>
              </a:rPr>
              <a:t> </a:t>
            </a:r>
          </a:p>
          <a:p>
            <a:pPr marL="342900" lvl="0" indent="-342900" algn="just">
              <a:buFont typeface="Arial" panose="020B0604020202020204" pitchFamily="34" charset="0"/>
              <a:buChar char="•"/>
            </a:pPr>
            <a:r>
              <a:rPr lang="es-MX" dirty="0">
                <a:latin typeface="Georgia" panose="02040502050405020303" pitchFamily="18" charset="0"/>
              </a:rPr>
              <a:t>Los </a:t>
            </a:r>
            <a:r>
              <a:rPr lang="es-MX" dirty="0" smtClean="0">
                <a:latin typeface="Georgia" panose="02040502050405020303" pitchFamily="18" charset="0"/>
              </a:rPr>
              <a:t>clientes </a:t>
            </a:r>
            <a:r>
              <a:rPr lang="es-MX" dirty="0">
                <a:latin typeface="Georgia" panose="02040502050405020303" pitchFamily="18" charset="0"/>
              </a:rPr>
              <a:t>respecto de cualquier referencia que sobre éstos se haga en los avisos, o a algún </a:t>
            </a:r>
            <a:r>
              <a:rPr lang="es-MX" dirty="0" smtClean="0">
                <a:latin typeface="Georgia" panose="02040502050405020303" pitchFamily="18" charset="0"/>
              </a:rPr>
              <a:t>tercero;</a:t>
            </a:r>
          </a:p>
          <a:p>
            <a:pPr marL="342900" lvl="0" indent="-342900" algn="just">
              <a:buFont typeface="Arial" panose="020B0604020202020204" pitchFamily="34" charset="0"/>
              <a:buChar char="•"/>
            </a:pPr>
            <a:r>
              <a:rPr lang="es-MX" dirty="0" smtClean="0">
                <a:latin typeface="Georgia" panose="02040502050405020303" pitchFamily="18" charset="0"/>
              </a:rPr>
              <a:t>Los </a:t>
            </a:r>
            <a:r>
              <a:rPr lang="es-MX" dirty="0">
                <a:latin typeface="Georgia" panose="02040502050405020303" pitchFamily="18" charset="0"/>
              </a:rPr>
              <a:t>c</a:t>
            </a:r>
            <a:r>
              <a:rPr lang="es-MX" dirty="0" smtClean="0">
                <a:latin typeface="Georgia" panose="02040502050405020303" pitchFamily="18" charset="0"/>
              </a:rPr>
              <a:t>lientes </a:t>
            </a:r>
            <a:r>
              <a:rPr lang="es-MX" dirty="0">
                <a:latin typeface="Georgia" panose="02040502050405020303" pitchFamily="18" charset="0"/>
              </a:rPr>
              <a:t>o a algún tercero respecto de cualquiera de los requerimientos de información, documentación, datos o imágenes previsto en la </a:t>
            </a:r>
            <a:r>
              <a:rPr lang="es-MX" dirty="0" smtClean="0">
                <a:latin typeface="Georgia" panose="02040502050405020303" pitchFamily="18" charset="0"/>
              </a:rPr>
              <a:t>Ley PLD; y</a:t>
            </a:r>
          </a:p>
          <a:p>
            <a:pPr marL="342900" lvl="0" indent="-342900" algn="just">
              <a:buFont typeface="Arial" panose="020B0604020202020204" pitchFamily="34" charset="0"/>
              <a:buChar char="•"/>
            </a:pPr>
            <a:r>
              <a:rPr lang="es-MX" dirty="0" smtClean="0">
                <a:latin typeface="Georgia" panose="02040502050405020303" pitchFamily="18" charset="0"/>
              </a:rPr>
              <a:t>Los </a:t>
            </a:r>
            <a:r>
              <a:rPr lang="es-MX" dirty="0">
                <a:latin typeface="Georgia" panose="02040502050405020303" pitchFamily="18" charset="0"/>
              </a:rPr>
              <a:t>c</a:t>
            </a:r>
            <a:r>
              <a:rPr lang="es-MX" dirty="0" smtClean="0">
                <a:latin typeface="Georgia" panose="02040502050405020303" pitchFamily="18" charset="0"/>
              </a:rPr>
              <a:t>lientes </a:t>
            </a:r>
            <a:r>
              <a:rPr lang="es-MX" dirty="0">
                <a:latin typeface="Georgia" panose="02040502050405020303" pitchFamily="18" charset="0"/>
              </a:rPr>
              <a:t>o a algún tercero sobre la existencia de órdenes de aseguramiento que realicen las autoridades competentes antes de que sean ejecutadas.</a:t>
            </a:r>
          </a:p>
        </p:txBody>
      </p:sp>
    </p:spTree>
    <p:extLst>
      <p:ext uri="{BB962C8B-B14F-4D97-AF65-F5344CB8AC3E}">
        <p14:creationId xmlns:p14="http://schemas.microsoft.com/office/powerpoint/2010/main" val="7264102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65074" y="339256"/>
            <a:ext cx="16875848" cy="2281613"/>
          </a:xfrm>
        </p:spPr>
        <p:txBody>
          <a:bodyPr>
            <a:normAutofit/>
          </a:bodyPr>
          <a:lstStyle/>
          <a:p>
            <a:r>
              <a:rPr lang="es-MX" sz="6000" dirty="0" smtClean="0"/>
              <a:t>Sanciones</a:t>
            </a:r>
            <a:endParaRPr lang="es-MX" sz="6000" dirty="0"/>
          </a:p>
        </p:txBody>
      </p:sp>
      <p:sp>
        <p:nvSpPr>
          <p:cNvPr id="5" name="CuadroTexto 4"/>
          <p:cNvSpPr txBox="1"/>
          <p:nvPr/>
        </p:nvSpPr>
        <p:spPr>
          <a:xfrm>
            <a:off x="1765074" y="4250686"/>
            <a:ext cx="17268884" cy="2800767"/>
          </a:xfrm>
          <a:prstGeom prst="rect">
            <a:avLst/>
          </a:prstGeom>
          <a:noFill/>
        </p:spPr>
        <p:txBody>
          <a:bodyPr wrap="square" rtlCol="0">
            <a:spAutoFit/>
          </a:bodyPr>
          <a:lstStyle/>
          <a:p>
            <a:pPr algn="just"/>
            <a:r>
              <a:rPr lang="es-MX" dirty="0">
                <a:latin typeface="Georgia" panose="02040502050405020303" pitchFamily="18" charset="0"/>
              </a:rPr>
              <a:t>La SHCP podrá multar a las sociedades que incumplan con las obligaciones de PLD establecidas en la Ley PLD, su reglamento o las reglas de carácter general:</a:t>
            </a:r>
            <a:br>
              <a:rPr lang="es-MX" dirty="0">
                <a:latin typeface="Georgia" panose="02040502050405020303" pitchFamily="18" charset="0"/>
              </a:rPr>
            </a:br>
            <a:endParaRPr lang="es-MX" dirty="0">
              <a:latin typeface="Georgia" panose="02040502050405020303" pitchFamily="18" charset="0"/>
            </a:endParaRPr>
          </a:p>
        </p:txBody>
      </p:sp>
      <p:sp>
        <p:nvSpPr>
          <p:cNvPr id="7" name="Rectángulo 6"/>
          <p:cNvSpPr/>
          <p:nvPr/>
        </p:nvSpPr>
        <p:spPr>
          <a:xfrm>
            <a:off x="1568556" y="6636296"/>
            <a:ext cx="17268884" cy="4832092"/>
          </a:xfrm>
          <a:prstGeom prst="rect">
            <a:avLst/>
          </a:prstGeom>
        </p:spPr>
        <p:txBody>
          <a:bodyPr wrap="square">
            <a:spAutoFit/>
          </a:bodyPr>
          <a:lstStyle/>
          <a:p>
            <a:pPr marL="285750" indent="-285750" algn="just">
              <a:buFont typeface="Arial" panose="020B0604020202020204" pitchFamily="34" charset="0"/>
              <a:buChar char="•"/>
            </a:pPr>
            <a:r>
              <a:rPr lang="es-MX" dirty="0">
                <a:latin typeface="Georgia" panose="02040502050405020303" pitchFamily="18" charset="0"/>
              </a:rPr>
              <a:t>Por incumplimiento de las obligaciones de la Ley PLD, incluyendo la presentación extra temporal de </a:t>
            </a:r>
            <a:r>
              <a:rPr lang="es-MX" dirty="0" smtClean="0">
                <a:latin typeface="Georgia" panose="02040502050405020303" pitchFamily="18" charset="0"/>
              </a:rPr>
              <a:t>avisos y la presentación errónea de los mismos, una </a:t>
            </a:r>
            <a:r>
              <a:rPr lang="es-MX" dirty="0">
                <a:latin typeface="Georgia" panose="02040502050405020303" pitchFamily="18" charset="0"/>
              </a:rPr>
              <a:t>multa entre 200 </a:t>
            </a:r>
            <a:r>
              <a:rPr lang="es-MX" dirty="0" err="1">
                <a:latin typeface="Georgia" panose="02040502050405020303" pitchFamily="18" charset="0"/>
              </a:rPr>
              <a:t>UMAs</a:t>
            </a:r>
            <a:r>
              <a:rPr lang="es-MX" dirty="0">
                <a:latin typeface="Georgia" panose="02040502050405020303" pitchFamily="18" charset="0"/>
              </a:rPr>
              <a:t> ($</a:t>
            </a:r>
            <a:r>
              <a:rPr lang="es-MX" dirty="0" smtClean="0">
                <a:latin typeface="Georgia" panose="02040502050405020303" pitchFamily="18" charset="0"/>
              </a:rPr>
              <a:t>17,376) </a:t>
            </a:r>
            <a:r>
              <a:rPr lang="es-MX" dirty="0">
                <a:latin typeface="Georgia" panose="02040502050405020303" pitchFamily="18" charset="0"/>
              </a:rPr>
              <a:t>y 2000 </a:t>
            </a:r>
            <a:r>
              <a:rPr lang="es-MX" dirty="0" err="1">
                <a:latin typeface="Georgia" panose="02040502050405020303" pitchFamily="18" charset="0"/>
              </a:rPr>
              <a:t>UMAs</a:t>
            </a:r>
            <a:r>
              <a:rPr lang="es-MX" dirty="0">
                <a:latin typeface="Georgia" panose="02040502050405020303" pitchFamily="18" charset="0"/>
              </a:rPr>
              <a:t> </a:t>
            </a:r>
            <a:r>
              <a:rPr lang="es-MX" dirty="0" smtClean="0">
                <a:latin typeface="Georgia" panose="02040502050405020303" pitchFamily="18" charset="0"/>
              </a:rPr>
              <a:t>($173,760).</a:t>
            </a:r>
          </a:p>
          <a:p>
            <a:pPr marL="285750" indent="-285750" algn="just">
              <a:buFont typeface="Arial" panose="020B0604020202020204" pitchFamily="34" charset="0"/>
              <a:buChar char="•"/>
            </a:pPr>
            <a:endParaRPr lang="es-MX" dirty="0">
              <a:latin typeface="Georgia" panose="02040502050405020303" pitchFamily="18" charset="0"/>
            </a:endParaRPr>
          </a:p>
          <a:p>
            <a:pPr marL="285750" indent="-285750" algn="just">
              <a:buFont typeface="Arial" panose="020B0604020202020204" pitchFamily="34" charset="0"/>
              <a:buChar char="•"/>
            </a:pPr>
            <a:r>
              <a:rPr lang="es-MX" dirty="0">
                <a:latin typeface="Georgia" panose="02040502050405020303" pitchFamily="18" charset="0"/>
              </a:rPr>
              <a:t>Por la no presentación de los avisos, una multa entre 10,000 </a:t>
            </a:r>
            <a:r>
              <a:rPr lang="es-MX" dirty="0" err="1">
                <a:latin typeface="Georgia" panose="02040502050405020303" pitchFamily="18" charset="0"/>
              </a:rPr>
              <a:t>UMAs</a:t>
            </a:r>
            <a:r>
              <a:rPr lang="es-MX" dirty="0">
                <a:latin typeface="Georgia" panose="02040502050405020303" pitchFamily="18" charset="0"/>
              </a:rPr>
              <a:t> ($</a:t>
            </a:r>
            <a:r>
              <a:rPr lang="es-MX" dirty="0" smtClean="0">
                <a:latin typeface="Georgia" panose="02040502050405020303" pitchFamily="18" charset="0"/>
              </a:rPr>
              <a:t>868,800</a:t>
            </a:r>
            <a:r>
              <a:rPr lang="es-MX" dirty="0">
                <a:latin typeface="Georgia" panose="02040502050405020303" pitchFamily="18" charset="0"/>
              </a:rPr>
              <a:t>) y 65,000 </a:t>
            </a:r>
            <a:r>
              <a:rPr lang="es-MX" dirty="0" err="1">
                <a:latin typeface="Georgia" panose="02040502050405020303" pitchFamily="18" charset="0"/>
              </a:rPr>
              <a:t>UMAs</a:t>
            </a:r>
            <a:r>
              <a:rPr lang="es-MX" dirty="0">
                <a:latin typeface="Georgia" panose="02040502050405020303" pitchFamily="18" charset="0"/>
              </a:rPr>
              <a:t> ($</a:t>
            </a:r>
            <a:r>
              <a:rPr lang="es-MX" dirty="0" smtClean="0">
                <a:latin typeface="Georgia" panose="02040502050405020303" pitchFamily="18" charset="0"/>
              </a:rPr>
              <a:t>5,647,200</a:t>
            </a:r>
            <a:r>
              <a:rPr lang="es-MX" dirty="0">
                <a:latin typeface="Georgia" panose="02040502050405020303" pitchFamily="18" charset="0"/>
              </a:rPr>
              <a:t>).</a:t>
            </a:r>
          </a:p>
        </p:txBody>
      </p:sp>
    </p:spTree>
    <p:extLst>
      <p:ext uri="{BB962C8B-B14F-4D97-AF65-F5344CB8AC3E}">
        <p14:creationId xmlns:p14="http://schemas.microsoft.com/office/powerpoint/2010/main" val="18840733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normAutofit/>
          </a:bodyPr>
          <a:lstStyle/>
          <a:p>
            <a:r>
              <a:rPr lang="es-MX" sz="6000" dirty="0" smtClean="0"/>
              <a:t>Delitos</a:t>
            </a:r>
            <a:endParaRPr lang="es-MX" sz="6000" dirty="0"/>
          </a:p>
        </p:txBody>
      </p:sp>
      <p:sp>
        <p:nvSpPr>
          <p:cNvPr id="5" name="Rectángulo 4"/>
          <p:cNvSpPr/>
          <p:nvPr/>
        </p:nvSpPr>
        <p:spPr>
          <a:xfrm>
            <a:off x="1568556" y="4861284"/>
            <a:ext cx="17268884" cy="2800767"/>
          </a:xfrm>
          <a:prstGeom prst="rect">
            <a:avLst/>
          </a:prstGeom>
        </p:spPr>
        <p:txBody>
          <a:bodyPr wrap="square">
            <a:spAutoFit/>
          </a:bodyPr>
          <a:lstStyle/>
          <a:p>
            <a:pPr marL="285750" indent="-285750" algn="just">
              <a:buFont typeface="Arial" panose="020B0604020202020204" pitchFamily="34" charset="0"/>
              <a:buChar char="•"/>
            </a:pPr>
            <a:r>
              <a:rPr lang="es-MX" dirty="0" smtClean="0">
                <a:latin typeface="Georgia" panose="02040502050405020303" pitchFamily="18" charset="0"/>
              </a:rPr>
              <a:t>Se sancionará con 2 a 8 años de prisión a quien, dolosamente, altere  o modifique información, documentación, imágenes, o datos que vayan a ser incorporados a Avisos o hayan sido incorporados en avisos previamente.</a:t>
            </a:r>
            <a:endParaRPr lang="es-MX" dirty="0">
              <a:latin typeface="Georgia" panose="02040502050405020303" pitchFamily="18" charset="0"/>
            </a:endParaRPr>
          </a:p>
        </p:txBody>
      </p:sp>
    </p:spTree>
    <p:extLst>
      <p:ext uri="{BB962C8B-B14F-4D97-AF65-F5344CB8AC3E}">
        <p14:creationId xmlns:p14="http://schemas.microsoft.com/office/powerpoint/2010/main" val="38169740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10"/>
          </p:nvPr>
        </p:nvSpPr>
        <p:spPr>
          <a:xfrm>
            <a:off x="9322553" y="5710292"/>
            <a:ext cx="7577137" cy="2478087"/>
          </a:xfrm>
        </p:spPr>
        <p:txBody>
          <a:bodyPr/>
          <a:lstStyle/>
          <a:p>
            <a:r>
              <a:rPr lang="es-MX" dirty="0" smtClean="0"/>
              <a:t>¡Gracias!</a:t>
            </a:r>
            <a:endParaRPr lang="es-MX" dirty="0"/>
          </a:p>
        </p:txBody>
      </p:sp>
    </p:spTree>
    <p:extLst>
      <p:ext uri="{BB962C8B-B14F-4D97-AF65-F5344CB8AC3E}">
        <p14:creationId xmlns:p14="http://schemas.microsoft.com/office/powerpoint/2010/main" val="3034072324"/>
      </p:ext>
    </p:extLst>
  </p:cSld>
  <p:clrMapOvr>
    <a:masterClrMapping/>
  </p:clrMapOvr>
</p:sld>
</file>

<file path=ppt/theme/theme1.xml><?xml version="1.0" encoding="utf-8"?>
<a:theme xmlns:a="http://schemas.openxmlformats.org/drawingml/2006/main" name="GAL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field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GAL_Template.potx</Template>
  <TotalTime>908</TotalTime>
  <Words>2036</Words>
  <Application>Microsoft Office PowerPoint</Application>
  <PresentationFormat>Personalizado</PresentationFormat>
  <Paragraphs>199</Paragraphs>
  <Slides>27</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27</vt:i4>
      </vt:variant>
    </vt:vector>
  </HeadingPairs>
  <TitlesOfParts>
    <vt:vector size="36" baseType="lpstr">
      <vt:lpstr>Arial</vt:lpstr>
      <vt:lpstr>Calibri</vt:lpstr>
      <vt:lpstr>Georgia</vt:lpstr>
      <vt:lpstr>Goergia</vt:lpstr>
      <vt:lpstr>Signerica Fat</vt:lpstr>
      <vt:lpstr>Source Serif Pro Bold</vt:lpstr>
      <vt:lpstr>Tahoma</vt:lpstr>
      <vt:lpstr>Times New Roman</vt:lpstr>
      <vt:lpstr>GAL_Template</vt:lpstr>
      <vt:lpstr>Operaciones con Recursos de Procedencia Ilícita</vt:lpstr>
      <vt:lpstr>Índice</vt:lpstr>
      <vt:lpstr>1. Lavado de Dinero</vt:lpstr>
      <vt:lpstr>Grupo de Acción Financiera Internacional (“GAFI”)</vt:lpstr>
      <vt:lpstr>¿Qué es el lavado de dinero?</vt:lpstr>
      <vt:lpstr>Etapas de Lavado de Dinero</vt:lpstr>
      <vt:lpstr>2. Actividades Vulnerables </vt:lpstr>
      <vt:lpstr>Regulación en México</vt:lpstr>
      <vt:lpstr>Presentación de PowerPoint</vt:lpstr>
      <vt:lpstr>Presentación de PowerPoint</vt:lpstr>
      <vt:lpstr>Presentación de PowerPoint</vt:lpstr>
      <vt:lpstr>Presentación de PowerPoint</vt:lpstr>
      <vt:lpstr>3. Obligaciones Generales</vt:lpstr>
      <vt:lpstr>Presentación de PowerPoint</vt:lpstr>
      <vt:lpstr>Las personas que realicen actividades vulnerables deberán cumplir con las siguientes obligaciones:</vt:lpstr>
      <vt:lpstr>4. Alta en el SAT</vt:lpstr>
      <vt:lpstr>Presentación de PowerPoint</vt:lpstr>
      <vt:lpstr>5. Avisos</vt:lpstr>
      <vt:lpstr>Presentación de PowerPoint</vt:lpstr>
      <vt:lpstr>Presentación de PowerPoint</vt:lpstr>
      <vt:lpstr>6. KYC</vt:lpstr>
      <vt:lpstr>Antes de realizar operaciones, la sociedad deberá integrar y conservar un expediente único de cada cliente. La información que deberán recabar dependerá del tipo de cliente.</vt:lpstr>
      <vt:lpstr>7. Prohibiciones y Sanciones</vt:lpstr>
      <vt:lpstr>Prohibiciones</vt:lpstr>
      <vt:lpstr>Sanciones</vt:lpstr>
      <vt:lpstr>Delitos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Claudio Kurc C.</cp:lastModifiedBy>
  <cp:revision>366</cp:revision>
  <dcterms:created xsi:type="dcterms:W3CDTF">2010-04-12T23:12:02Z</dcterms:created>
  <dcterms:modified xsi:type="dcterms:W3CDTF">2020-04-01T22:42:33Z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y fmtid="{D5CDD505-2E9C-101B-9397-08002B2CF9AE}" pid="3" name="eDOCS AutoSave">
    <vt:lpwstr>20200401155742878</vt:lpwstr>
  </property>
</Properties>
</file>